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328" r:id="rId2"/>
    <p:sldId id="262" r:id="rId3"/>
    <p:sldId id="323" r:id="rId4"/>
    <p:sldId id="325" r:id="rId5"/>
    <p:sldId id="326" r:id="rId6"/>
    <p:sldId id="327" r:id="rId7"/>
    <p:sldId id="324" r:id="rId8"/>
  </p:sldIdLst>
  <p:sldSz cx="7772400" cy="10058400"/>
  <p:notesSz cx="7102475" cy="9388475"/>
  <p:defaultTextStyle>
    <a:defPPr>
      <a:defRPr lang="en-US"/>
    </a:defPPr>
    <a:lvl1pPr marL="0" algn="l" defTabSz="1018660" rtl="0" eaLnBrk="1" latinLnBrk="0" hangingPunct="1">
      <a:defRPr sz="1999" kern="1200">
        <a:solidFill>
          <a:schemeClr val="tx1"/>
        </a:solidFill>
        <a:latin typeface="+mn-lt"/>
        <a:ea typeface="+mn-ea"/>
        <a:cs typeface="+mn-cs"/>
      </a:defRPr>
    </a:lvl1pPr>
    <a:lvl2pPr marL="509330" algn="l" defTabSz="1018660" rtl="0" eaLnBrk="1" latinLnBrk="0" hangingPunct="1">
      <a:defRPr sz="1999" kern="1200">
        <a:solidFill>
          <a:schemeClr val="tx1"/>
        </a:solidFill>
        <a:latin typeface="+mn-lt"/>
        <a:ea typeface="+mn-ea"/>
        <a:cs typeface="+mn-cs"/>
      </a:defRPr>
    </a:lvl2pPr>
    <a:lvl3pPr marL="1018660" algn="l" defTabSz="1018660" rtl="0" eaLnBrk="1" latinLnBrk="0" hangingPunct="1">
      <a:defRPr sz="1999" kern="1200">
        <a:solidFill>
          <a:schemeClr val="tx1"/>
        </a:solidFill>
        <a:latin typeface="+mn-lt"/>
        <a:ea typeface="+mn-ea"/>
        <a:cs typeface="+mn-cs"/>
      </a:defRPr>
    </a:lvl3pPr>
    <a:lvl4pPr marL="1527991" algn="l" defTabSz="1018660" rtl="0" eaLnBrk="1" latinLnBrk="0" hangingPunct="1">
      <a:defRPr sz="1999" kern="1200">
        <a:solidFill>
          <a:schemeClr val="tx1"/>
        </a:solidFill>
        <a:latin typeface="+mn-lt"/>
        <a:ea typeface="+mn-ea"/>
        <a:cs typeface="+mn-cs"/>
      </a:defRPr>
    </a:lvl4pPr>
    <a:lvl5pPr marL="2037321" algn="l" defTabSz="1018660" rtl="0" eaLnBrk="1" latinLnBrk="0" hangingPunct="1">
      <a:defRPr sz="1999" kern="1200">
        <a:solidFill>
          <a:schemeClr val="tx1"/>
        </a:solidFill>
        <a:latin typeface="+mn-lt"/>
        <a:ea typeface="+mn-ea"/>
        <a:cs typeface="+mn-cs"/>
      </a:defRPr>
    </a:lvl5pPr>
    <a:lvl6pPr marL="2546651" algn="l" defTabSz="1018660" rtl="0" eaLnBrk="1" latinLnBrk="0" hangingPunct="1">
      <a:defRPr sz="1999" kern="1200">
        <a:solidFill>
          <a:schemeClr val="tx1"/>
        </a:solidFill>
        <a:latin typeface="+mn-lt"/>
        <a:ea typeface="+mn-ea"/>
        <a:cs typeface="+mn-cs"/>
      </a:defRPr>
    </a:lvl6pPr>
    <a:lvl7pPr marL="3055980" algn="l" defTabSz="1018660" rtl="0" eaLnBrk="1" latinLnBrk="0" hangingPunct="1">
      <a:defRPr sz="1999" kern="1200">
        <a:solidFill>
          <a:schemeClr val="tx1"/>
        </a:solidFill>
        <a:latin typeface="+mn-lt"/>
        <a:ea typeface="+mn-ea"/>
        <a:cs typeface="+mn-cs"/>
      </a:defRPr>
    </a:lvl7pPr>
    <a:lvl8pPr marL="3565312" algn="l" defTabSz="1018660" rtl="0" eaLnBrk="1" latinLnBrk="0" hangingPunct="1">
      <a:defRPr sz="1999" kern="1200">
        <a:solidFill>
          <a:schemeClr val="tx1"/>
        </a:solidFill>
        <a:latin typeface="+mn-lt"/>
        <a:ea typeface="+mn-ea"/>
        <a:cs typeface="+mn-cs"/>
      </a:defRPr>
    </a:lvl8pPr>
    <a:lvl9pPr marL="4074642" algn="l" defTabSz="1018660" rtl="0" eaLnBrk="1" latinLnBrk="0" hangingPunct="1">
      <a:defRPr sz="19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Whitmire" initials="MW" lastIdx="1" clrIdx="0">
    <p:extLst>
      <p:ext uri="{19B8F6BF-5375-455C-9EA6-DF929625EA0E}">
        <p15:presenceInfo xmlns:p15="http://schemas.microsoft.com/office/powerpoint/2012/main" userId="2aa92e02a8f73d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375B"/>
    <a:srgbClr val="FFB02F"/>
    <a:srgbClr val="73FC5B"/>
    <a:srgbClr val="FEF158"/>
    <a:srgbClr val="00A9A3"/>
    <a:srgbClr val="FFB336"/>
    <a:srgbClr val="FF2448"/>
    <a:srgbClr val="FEB031"/>
    <a:srgbClr val="5EFA32"/>
    <a:srgbClr val="62B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FA8A0-C7A2-4DA6-8E94-8C2672E6608D}" v="39" dt="2023-04-30T15:19:44.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767" autoAdjust="0"/>
  </p:normalViewPr>
  <p:slideViewPr>
    <p:cSldViewPr>
      <p:cViewPr>
        <p:scale>
          <a:sx n="30" d="100"/>
          <a:sy n="30" d="100"/>
        </p:scale>
        <p:origin x="2440" y="760"/>
      </p:cViewPr>
      <p:guideLst>
        <p:guide orient="horz" pos="3168"/>
        <p:guide pos="2448"/>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Whitmire" userId="2aa92e02a8f73dcd" providerId="LiveId" clId="{73CFA8A0-C7A2-4DA6-8E94-8C2672E6608D}"/>
    <pc:docChg chg="undo custSel addSld delSld modSld">
      <pc:chgData name="Melanie Whitmire" userId="2aa92e02a8f73dcd" providerId="LiveId" clId="{73CFA8A0-C7A2-4DA6-8E94-8C2672E6608D}" dt="2023-04-30T15:21:09.928" v="446" actId="2696"/>
      <pc:docMkLst>
        <pc:docMk/>
      </pc:docMkLst>
      <pc:sldChg chg="delSp modSp mod">
        <pc:chgData name="Melanie Whitmire" userId="2aa92e02a8f73dcd" providerId="LiveId" clId="{73CFA8A0-C7A2-4DA6-8E94-8C2672E6608D}" dt="2023-04-30T15:19:15.756" v="417" actId="478"/>
        <pc:sldMkLst>
          <pc:docMk/>
          <pc:sldMk cId="391779988" sldId="262"/>
        </pc:sldMkLst>
        <pc:spChg chg="mod">
          <ac:chgData name="Melanie Whitmire" userId="2aa92e02a8f73dcd" providerId="LiveId" clId="{73CFA8A0-C7A2-4DA6-8E94-8C2672E6608D}" dt="2023-04-30T15:18:44.144" v="414" actId="20577"/>
          <ac:spMkLst>
            <pc:docMk/>
            <pc:sldMk cId="391779988" sldId="262"/>
            <ac:spMk id="4" creationId="{00000000-0000-0000-0000-000000000000}"/>
          </ac:spMkLst>
        </pc:spChg>
        <pc:spChg chg="del">
          <ac:chgData name="Melanie Whitmire" userId="2aa92e02a8f73dcd" providerId="LiveId" clId="{73CFA8A0-C7A2-4DA6-8E94-8C2672E6608D}" dt="2023-04-30T15:19:14.222" v="416" actId="478"/>
          <ac:spMkLst>
            <pc:docMk/>
            <pc:sldMk cId="391779988" sldId="262"/>
            <ac:spMk id="7" creationId="{00000000-0000-0000-0000-000000000000}"/>
          </ac:spMkLst>
        </pc:spChg>
        <pc:picChg chg="del">
          <ac:chgData name="Melanie Whitmire" userId="2aa92e02a8f73dcd" providerId="LiveId" clId="{73CFA8A0-C7A2-4DA6-8E94-8C2672E6608D}" dt="2023-04-30T15:19:15.756" v="417" actId="478"/>
          <ac:picMkLst>
            <pc:docMk/>
            <pc:sldMk cId="391779988" sldId="262"/>
            <ac:picMk id="8" creationId="{5E73DB4C-CD55-4D95-83A5-DC5D685FCA6F}"/>
          </ac:picMkLst>
        </pc:picChg>
      </pc:sldChg>
      <pc:sldChg chg="addSp delSp modSp del mod">
        <pc:chgData name="Melanie Whitmire" userId="2aa92e02a8f73dcd" providerId="LiveId" clId="{73CFA8A0-C7A2-4DA6-8E94-8C2672E6608D}" dt="2023-04-30T15:21:09.928" v="446" actId="2696"/>
        <pc:sldMkLst>
          <pc:docMk/>
          <pc:sldMk cId="4222723661" sldId="264"/>
        </pc:sldMkLst>
        <pc:spChg chg="del">
          <ac:chgData name="Melanie Whitmire" userId="2aa92e02a8f73dcd" providerId="LiveId" clId="{73CFA8A0-C7A2-4DA6-8E94-8C2672E6608D}" dt="2023-04-30T15:04:52.126" v="241" actId="478"/>
          <ac:spMkLst>
            <pc:docMk/>
            <pc:sldMk cId="4222723661" sldId="264"/>
            <ac:spMk id="23" creationId="{366BB1B1-B0CD-405E-BC01-93815F3D867C}"/>
          </ac:spMkLst>
        </pc:spChg>
        <pc:spChg chg="del mod">
          <ac:chgData name="Melanie Whitmire" userId="2aa92e02a8f73dcd" providerId="LiveId" clId="{73CFA8A0-C7A2-4DA6-8E94-8C2672E6608D}" dt="2023-04-30T15:18:15.439" v="404" actId="478"/>
          <ac:spMkLst>
            <pc:docMk/>
            <pc:sldMk cId="4222723661" sldId="264"/>
            <ac:spMk id="30" creationId="{6FA13CD0-1C16-4637-B5DE-71D6080DE836}"/>
          </ac:spMkLst>
        </pc:spChg>
        <pc:spChg chg="mod ord">
          <ac:chgData name="Melanie Whitmire" userId="2aa92e02a8f73dcd" providerId="LiveId" clId="{73CFA8A0-C7A2-4DA6-8E94-8C2672E6608D}" dt="2023-04-30T15:18:10.773" v="403" actId="1038"/>
          <ac:spMkLst>
            <pc:docMk/>
            <pc:sldMk cId="4222723661" sldId="264"/>
            <ac:spMk id="37" creationId="{D812FD90-CBE8-43A8-90A4-EE6CE331D0F6}"/>
          </ac:spMkLst>
        </pc:spChg>
        <pc:spChg chg="mod">
          <ac:chgData name="Melanie Whitmire" userId="2aa92e02a8f73dcd" providerId="LiveId" clId="{73CFA8A0-C7A2-4DA6-8E94-8C2672E6608D}" dt="2023-04-30T15:15:51.367" v="367" actId="14100"/>
          <ac:spMkLst>
            <pc:docMk/>
            <pc:sldMk cId="4222723661" sldId="264"/>
            <ac:spMk id="39" creationId="{6796FB1E-DBCC-43F6-9EEC-9A95BE5A263C}"/>
          </ac:spMkLst>
        </pc:spChg>
        <pc:spChg chg="mod">
          <ac:chgData name="Melanie Whitmire" userId="2aa92e02a8f73dcd" providerId="LiveId" clId="{73CFA8A0-C7A2-4DA6-8E94-8C2672E6608D}" dt="2023-04-30T15:15:36.776" v="359" actId="1035"/>
          <ac:spMkLst>
            <pc:docMk/>
            <pc:sldMk cId="4222723661" sldId="264"/>
            <ac:spMk id="44" creationId="{A999D6FA-B72F-4418-80EA-2C53C74BC707}"/>
          </ac:spMkLst>
        </pc:spChg>
        <pc:spChg chg="mod">
          <ac:chgData name="Melanie Whitmire" userId="2aa92e02a8f73dcd" providerId="LiveId" clId="{73CFA8A0-C7A2-4DA6-8E94-8C2672E6608D}" dt="2023-04-30T15:15:58.166" v="369" actId="408"/>
          <ac:spMkLst>
            <pc:docMk/>
            <pc:sldMk cId="4222723661" sldId="264"/>
            <ac:spMk id="47" creationId="{413B70C5-9809-4863-AF2D-8D6C1D883949}"/>
          </ac:spMkLst>
        </pc:spChg>
        <pc:picChg chg="add del mod ord">
          <ac:chgData name="Melanie Whitmire" userId="2aa92e02a8f73dcd" providerId="LiveId" clId="{73CFA8A0-C7A2-4DA6-8E94-8C2672E6608D}" dt="2023-04-30T15:06:07.052" v="263" actId="478"/>
          <ac:picMkLst>
            <pc:docMk/>
            <pc:sldMk cId="4222723661" sldId="264"/>
            <ac:picMk id="2" creationId="{C06BB386-3587-1A86-94F4-0D3642C28033}"/>
          </ac:picMkLst>
        </pc:picChg>
        <pc:picChg chg="del">
          <ac:chgData name="Melanie Whitmire" userId="2aa92e02a8f73dcd" providerId="LiveId" clId="{73CFA8A0-C7A2-4DA6-8E94-8C2672E6608D}" dt="2023-04-30T15:04:32.523" v="237" actId="478"/>
          <ac:picMkLst>
            <pc:docMk/>
            <pc:sldMk cId="4222723661" sldId="264"/>
            <ac:picMk id="3" creationId="{438EE9B4-0ADB-41C4-905A-BACBA145B570}"/>
          </ac:picMkLst>
        </pc:picChg>
        <pc:picChg chg="add mod ord">
          <ac:chgData name="Melanie Whitmire" userId="2aa92e02a8f73dcd" providerId="LiveId" clId="{73CFA8A0-C7A2-4DA6-8E94-8C2672E6608D}" dt="2023-04-30T15:16:32.176" v="372"/>
          <ac:picMkLst>
            <pc:docMk/>
            <pc:sldMk cId="4222723661" sldId="264"/>
            <ac:picMk id="4" creationId="{79066706-615E-0D54-6F33-0483BF0F99D8}"/>
          </ac:picMkLst>
        </pc:picChg>
        <pc:picChg chg="del">
          <ac:chgData name="Melanie Whitmire" userId="2aa92e02a8f73dcd" providerId="LiveId" clId="{73CFA8A0-C7A2-4DA6-8E94-8C2672E6608D}" dt="2023-04-30T15:04:44.573" v="238" actId="478"/>
          <ac:picMkLst>
            <pc:docMk/>
            <pc:sldMk cId="4222723661" sldId="264"/>
            <ac:picMk id="6" creationId="{19C1D556-9C9B-4235-8FFC-9F465737320F}"/>
          </ac:picMkLst>
        </pc:picChg>
        <pc:picChg chg="add mod ord">
          <ac:chgData name="Melanie Whitmire" userId="2aa92e02a8f73dcd" providerId="LiveId" clId="{73CFA8A0-C7A2-4DA6-8E94-8C2672E6608D}" dt="2023-04-30T15:17:22.899" v="392" actId="1076"/>
          <ac:picMkLst>
            <pc:docMk/>
            <pc:sldMk cId="4222723661" sldId="264"/>
            <ac:picMk id="7" creationId="{A02512B5-27AA-57C6-4A99-433E971FD1CE}"/>
          </ac:picMkLst>
        </pc:picChg>
        <pc:picChg chg="del">
          <ac:chgData name="Melanie Whitmire" userId="2aa92e02a8f73dcd" providerId="LiveId" clId="{73CFA8A0-C7A2-4DA6-8E94-8C2672E6608D}" dt="2023-04-30T15:04:30.739" v="236" actId="478"/>
          <ac:picMkLst>
            <pc:docMk/>
            <pc:sldMk cId="4222723661" sldId="264"/>
            <ac:picMk id="8" creationId="{86E82A9D-3061-4E9A-B688-4EE7A10ED674}"/>
          </ac:picMkLst>
        </pc:picChg>
        <pc:picChg chg="del">
          <ac:chgData name="Melanie Whitmire" userId="2aa92e02a8f73dcd" providerId="LiveId" clId="{73CFA8A0-C7A2-4DA6-8E94-8C2672E6608D}" dt="2023-04-30T15:04:30.739" v="236" actId="478"/>
          <ac:picMkLst>
            <pc:docMk/>
            <pc:sldMk cId="4222723661" sldId="264"/>
            <ac:picMk id="10" creationId="{34E9D4D1-2E67-4BA1-B2F7-6E79BDBFA8AA}"/>
          </ac:picMkLst>
        </pc:picChg>
        <pc:picChg chg="add mod">
          <ac:chgData name="Melanie Whitmire" userId="2aa92e02a8f73dcd" providerId="LiveId" clId="{73CFA8A0-C7A2-4DA6-8E94-8C2672E6608D}" dt="2023-04-30T15:17:03.798" v="382" actId="1076"/>
          <ac:picMkLst>
            <pc:docMk/>
            <pc:sldMk cId="4222723661" sldId="264"/>
            <ac:picMk id="11" creationId="{2FBE6C1F-35D5-7F18-3A7F-BC597A0489E5}"/>
          </ac:picMkLst>
        </pc:picChg>
        <pc:picChg chg="del">
          <ac:chgData name="Melanie Whitmire" userId="2aa92e02a8f73dcd" providerId="LiveId" clId="{73CFA8A0-C7A2-4DA6-8E94-8C2672E6608D}" dt="2023-04-30T15:04:30.739" v="236" actId="478"/>
          <ac:picMkLst>
            <pc:docMk/>
            <pc:sldMk cId="4222723661" sldId="264"/>
            <ac:picMk id="12" creationId="{04970B67-7522-45BE-84F8-8DE204A0E1C2}"/>
          </ac:picMkLst>
        </pc:picChg>
        <pc:picChg chg="del">
          <ac:chgData name="Melanie Whitmire" userId="2aa92e02a8f73dcd" providerId="LiveId" clId="{73CFA8A0-C7A2-4DA6-8E94-8C2672E6608D}" dt="2023-04-30T15:04:30.739" v="236" actId="478"/>
          <ac:picMkLst>
            <pc:docMk/>
            <pc:sldMk cId="4222723661" sldId="264"/>
            <ac:picMk id="14" creationId="{E4D34DD4-8E53-444E-B198-7D003671CFAB}"/>
          </ac:picMkLst>
        </pc:picChg>
        <pc:picChg chg="add mod">
          <ac:chgData name="Melanie Whitmire" userId="2aa92e02a8f73dcd" providerId="LiveId" clId="{73CFA8A0-C7A2-4DA6-8E94-8C2672E6608D}" dt="2023-04-30T15:17:07.793" v="385" actId="1076"/>
          <ac:picMkLst>
            <pc:docMk/>
            <pc:sldMk cId="4222723661" sldId="264"/>
            <ac:picMk id="15" creationId="{715302E1-3B22-BCD8-B64C-A2C8CBE6ED33}"/>
          </ac:picMkLst>
        </pc:picChg>
        <pc:picChg chg="add mod">
          <ac:chgData name="Melanie Whitmire" userId="2aa92e02a8f73dcd" providerId="LiveId" clId="{73CFA8A0-C7A2-4DA6-8E94-8C2672E6608D}" dt="2023-04-30T15:17:10.248" v="386" actId="1076"/>
          <ac:picMkLst>
            <pc:docMk/>
            <pc:sldMk cId="4222723661" sldId="264"/>
            <ac:picMk id="17" creationId="{23EFE4D9-729C-0940-6F05-9459C71FE424}"/>
          </ac:picMkLst>
        </pc:picChg>
        <pc:picChg chg="add mod">
          <ac:chgData name="Melanie Whitmire" userId="2aa92e02a8f73dcd" providerId="LiveId" clId="{73CFA8A0-C7A2-4DA6-8E94-8C2672E6608D}" dt="2023-04-30T15:17:12.703" v="387" actId="1076"/>
          <ac:picMkLst>
            <pc:docMk/>
            <pc:sldMk cId="4222723661" sldId="264"/>
            <ac:picMk id="19" creationId="{4ED3BC4F-D1C7-FD26-2372-F4A4A359B71F}"/>
          </ac:picMkLst>
        </pc:picChg>
        <pc:picChg chg="add mod">
          <ac:chgData name="Melanie Whitmire" userId="2aa92e02a8f73dcd" providerId="LiveId" clId="{73CFA8A0-C7A2-4DA6-8E94-8C2672E6608D}" dt="2023-04-30T15:18:01.905" v="400" actId="1076"/>
          <ac:picMkLst>
            <pc:docMk/>
            <pc:sldMk cId="4222723661" sldId="264"/>
            <ac:picMk id="21" creationId="{C79FAA93-4565-E667-9209-AB80D78F6438}"/>
          </ac:picMkLst>
        </pc:picChg>
      </pc:sldChg>
      <pc:sldChg chg="del">
        <pc:chgData name="Melanie Whitmire" userId="2aa92e02a8f73dcd" providerId="LiveId" clId="{73CFA8A0-C7A2-4DA6-8E94-8C2672E6608D}" dt="2023-04-25T13:59:00.729" v="0" actId="47"/>
        <pc:sldMkLst>
          <pc:docMk/>
          <pc:sldMk cId="3674438161" sldId="280"/>
        </pc:sldMkLst>
      </pc:sldChg>
      <pc:sldChg chg="del">
        <pc:chgData name="Melanie Whitmire" userId="2aa92e02a8f73dcd" providerId="LiveId" clId="{73CFA8A0-C7A2-4DA6-8E94-8C2672E6608D}" dt="2023-04-25T13:59:00.729" v="0" actId="47"/>
        <pc:sldMkLst>
          <pc:docMk/>
          <pc:sldMk cId="1154653426" sldId="286"/>
        </pc:sldMkLst>
      </pc:sldChg>
      <pc:sldChg chg="del">
        <pc:chgData name="Melanie Whitmire" userId="2aa92e02a8f73dcd" providerId="LiveId" clId="{73CFA8A0-C7A2-4DA6-8E94-8C2672E6608D}" dt="2023-04-25T13:59:00.729" v="0" actId="47"/>
        <pc:sldMkLst>
          <pc:docMk/>
          <pc:sldMk cId="3947799149" sldId="287"/>
        </pc:sldMkLst>
      </pc:sldChg>
      <pc:sldChg chg="del">
        <pc:chgData name="Melanie Whitmire" userId="2aa92e02a8f73dcd" providerId="LiveId" clId="{73CFA8A0-C7A2-4DA6-8E94-8C2672E6608D}" dt="2023-04-25T13:59:00.729" v="0" actId="47"/>
        <pc:sldMkLst>
          <pc:docMk/>
          <pc:sldMk cId="1325072049" sldId="288"/>
        </pc:sldMkLst>
      </pc:sldChg>
      <pc:sldChg chg="del">
        <pc:chgData name="Melanie Whitmire" userId="2aa92e02a8f73dcd" providerId="LiveId" clId="{73CFA8A0-C7A2-4DA6-8E94-8C2672E6608D}" dt="2023-04-25T13:59:00.729" v="0" actId="47"/>
        <pc:sldMkLst>
          <pc:docMk/>
          <pc:sldMk cId="4098730205" sldId="289"/>
        </pc:sldMkLst>
      </pc:sldChg>
      <pc:sldChg chg="del">
        <pc:chgData name="Melanie Whitmire" userId="2aa92e02a8f73dcd" providerId="LiveId" clId="{73CFA8A0-C7A2-4DA6-8E94-8C2672E6608D}" dt="2023-04-25T13:59:00.729" v="0" actId="47"/>
        <pc:sldMkLst>
          <pc:docMk/>
          <pc:sldMk cId="2994833901" sldId="290"/>
        </pc:sldMkLst>
      </pc:sldChg>
      <pc:sldChg chg="del">
        <pc:chgData name="Melanie Whitmire" userId="2aa92e02a8f73dcd" providerId="LiveId" clId="{73CFA8A0-C7A2-4DA6-8E94-8C2672E6608D}" dt="2023-04-25T13:59:00.729" v="0" actId="47"/>
        <pc:sldMkLst>
          <pc:docMk/>
          <pc:sldMk cId="895964223" sldId="292"/>
        </pc:sldMkLst>
      </pc:sldChg>
      <pc:sldChg chg="del">
        <pc:chgData name="Melanie Whitmire" userId="2aa92e02a8f73dcd" providerId="LiveId" clId="{73CFA8A0-C7A2-4DA6-8E94-8C2672E6608D}" dt="2023-04-25T13:59:00.729" v="0" actId="47"/>
        <pc:sldMkLst>
          <pc:docMk/>
          <pc:sldMk cId="2063894976" sldId="293"/>
        </pc:sldMkLst>
      </pc:sldChg>
      <pc:sldChg chg="del">
        <pc:chgData name="Melanie Whitmire" userId="2aa92e02a8f73dcd" providerId="LiveId" clId="{73CFA8A0-C7A2-4DA6-8E94-8C2672E6608D}" dt="2023-04-25T13:59:00.729" v="0" actId="47"/>
        <pc:sldMkLst>
          <pc:docMk/>
          <pc:sldMk cId="405066928" sldId="294"/>
        </pc:sldMkLst>
      </pc:sldChg>
      <pc:sldChg chg="del">
        <pc:chgData name="Melanie Whitmire" userId="2aa92e02a8f73dcd" providerId="LiveId" clId="{73CFA8A0-C7A2-4DA6-8E94-8C2672E6608D}" dt="2023-04-25T13:59:00.729" v="0" actId="47"/>
        <pc:sldMkLst>
          <pc:docMk/>
          <pc:sldMk cId="1537158274" sldId="295"/>
        </pc:sldMkLst>
      </pc:sldChg>
      <pc:sldChg chg="del">
        <pc:chgData name="Melanie Whitmire" userId="2aa92e02a8f73dcd" providerId="LiveId" clId="{73CFA8A0-C7A2-4DA6-8E94-8C2672E6608D}" dt="2023-04-25T13:59:00.729" v="0" actId="47"/>
        <pc:sldMkLst>
          <pc:docMk/>
          <pc:sldMk cId="2476026562" sldId="296"/>
        </pc:sldMkLst>
      </pc:sldChg>
      <pc:sldChg chg="del">
        <pc:chgData name="Melanie Whitmire" userId="2aa92e02a8f73dcd" providerId="LiveId" clId="{73CFA8A0-C7A2-4DA6-8E94-8C2672E6608D}" dt="2023-04-25T13:59:00.729" v="0" actId="47"/>
        <pc:sldMkLst>
          <pc:docMk/>
          <pc:sldMk cId="50944748" sldId="297"/>
        </pc:sldMkLst>
      </pc:sldChg>
      <pc:sldChg chg="del">
        <pc:chgData name="Melanie Whitmire" userId="2aa92e02a8f73dcd" providerId="LiveId" clId="{73CFA8A0-C7A2-4DA6-8E94-8C2672E6608D}" dt="2023-04-25T13:59:00.729" v="0" actId="47"/>
        <pc:sldMkLst>
          <pc:docMk/>
          <pc:sldMk cId="2138231673" sldId="298"/>
        </pc:sldMkLst>
      </pc:sldChg>
      <pc:sldChg chg="del">
        <pc:chgData name="Melanie Whitmire" userId="2aa92e02a8f73dcd" providerId="LiveId" clId="{73CFA8A0-C7A2-4DA6-8E94-8C2672E6608D}" dt="2023-04-25T13:59:00.729" v="0" actId="47"/>
        <pc:sldMkLst>
          <pc:docMk/>
          <pc:sldMk cId="2652569485" sldId="299"/>
        </pc:sldMkLst>
      </pc:sldChg>
      <pc:sldChg chg="del">
        <pc:chgData name="Melanie Whitmire" userId="2aa92e02a8f73dcd" providerId="LiveId" clId="{73CFA8A0-C7A2-4DA6-8E94-8C2672E6608D}" dt="2023-04-25T13:59:00.729" v="0" actId="47"/>
        <pc:sldMkLst>
          <pc:docMk/>
          <pc:sldMk cId="1272059141" sldId="300"/>
        </pc:sldMkLst>
      </pc:sldChg>
      <pc:sldChg chg="del">
        <pc:chgData name="Melanie Whitmire" userId="2aa92e02a8f73dcd" providerId="LiveId" clId="{73CFA8A0-C7A2-4DA6-8E94-8C2672E6608D}" dt="2023-04-25T13:59:00.729" v="0" actId="47"/>
        <pc:sldMkLst>
          <pc:docMk/>
          <pc:sldMk cId="504064644" sldId="301"/>
        </pc:sldMkLst>
      </pc:sldChg>
      <pc:sldChg chg="del">
        <pc:chgData name="Melanie Whitmire" userId="2aa92e02a8f73dcd" providerId="LiveId" clId="{73CFA8A0-C7A2-4DA6-8E94-8C2672E6608D}" dt="2023-04-25T13:59:00.729" v="0" actId="47"/>
        <pc:sldMkLst>
          <pc:docMk/>
          <pc:sldMk cId="3078458910" sldId="302"/>
        </pc:sldMkLst>
      </pc:sldChg>
      <pc:sldChg chg="del">
        <pc:chgData name="Melanie Whitmire" userId="2aa92e02a8f73dcd" providerId="LiveId" clId="{73CFA8A0-C7A2-4DA6-8E94-8C2672E6608D}" dt="2023-04-25T13:59:00.729" v="0" actId="47"/>
        <pc:sldMkLst>
          <pc:docMk/>
          <pc:sldMk cId="3193499727" sldId="303"/>
        </pc:sldMkLst>
      </pc:sldChg>
      <pc:sldChg chg="del">
        <pc:chgData name="Melanie Whitmire" userId="2aa92e02a8f73dcd" providerId="LiveId" clId="{73CFA8A0-C7A2-4DA6-8E94-8C2672E6608D}" dt="2023-04-25T13:59:00.729" v="0" actId="47"/>
        <pc:sldMkLst>
          <pc:docMk/>
          <pc:sldMk cId="3404555405" sldId="304"/>
        </pc:sldMkLst>
      </pc:sldChg>
      <pc:sldChg chg="del">
        <pc:chgData name="Melanie Whitmire" userId="2aa92e02a8f73dcd" providerId="LiveId" clId="{73CFA8A0-C7A2-4DA6-8E94-8C2672E6608D}" dt="2023-04-25T13:59:00.729" v="0" actId="47"/>
        <pc:sldMkLst>
          <pc:docMk/>
          <pc:sldMk cId="3608662104" sldId="305"/>
        </pc:sldMkLst>
      </pc:sldChg>
      <pc:sldChg chg="del">
        <pc:chgData name="Melanie Whitmire" userId="2aa92e02a8f73dcd" providerId="LiveId" clId="{73CFA8A0-C7A2-4DA6-8E94-8C2672E6608D}" dt="2023-04-25T13:59:00.729" v="0" actId="47"/>
        <pc:sldMkLst>
          <pc:docMk/>
          <pc:sldMk cId="1906087824" sldId="306"/>
        </pc:sldMkLst>
      </pc:sldChg>
      <pc:sldChg chg="del">
        <pc:chgData name="Melanie Whitmire" userId="2aa92e02a8f73dcd" providerId="LiveId" clId="{73CFA8A0-C7A2-4DA6-8E94-8C2672E6608D}" dt="2023-04-25T13:59:00.729" v="0" actId="47"/>
        <pc:sldMkLst>
          <pc:docMk/>
          <pc:sldMk cId="1829982517" sldId="307"/>
        </pc:sldMkLst>
      </pc:sldChg>
      <pc:sldChg chg="modSp del mod">
        <pc:chgData name="Melanie Whitmire" userId="2aa92e02a8f73dcd" providerId="LiveId" clId="{73CFA8A0-C7A2-4DA6-8E94-8C2672E6608D}" dt="2023-04-30T15:19:02.588" v="415" actId="2696"/>
        <pc:sldMkLst>
          <pc:docMk/>
          <pc:sldMk cId="347380794" sldId="316"/>
        </pc:sldMkLst>
        <pc:graphicFrameChg chg="modGraphic">
          <ac:chgData name="Melanie Whitmire" userId="2aa92e02a8f73dcd" providerId="LiveId" clId="{73CFA8A0-C7A2-4DA6-8E94-8C2672E6608D}" dt="2023-04-25T14:02:04.400" v="37" actId="20577"/>
          <ac:graphicFrameMkLst>
            <pc:docMk/>
            <pc:sldMk cId="347380794" sldId="316"/>
            <ac:graphicFrameMk id="19" creationId="{A300BA83-AC7C-9CEE-8A42-D7C5B361D023}"/>
          </ac:graphicFrameMkLst>
        </pc:graphicFrameChg>
        <pc:picChg chg="mod">
          <ac:chgData name="Melanie Whitmire" userId="2aa92e02a8f73dcd" providerId="LiveId" clId="{73CFA8A0-C7A2-4DA6-8E94-8C2672E6608D}" dt="2023-04-30T15:05:43.458" v="256" actId="1076"/>
          <ac:picMkLst>
            <pc:docMk/>
            <pc:sldMk cId="347380794" sldId="316"/>
            <ac:picMk id="12" creationId="{52AC5BE9-1ADE-BEEC-3065-F9E773506D30}"/>
          </ac:picMkLst>
        </pc:picChg>
      </pc:sldChg>
      <pc:sldChg chg="del">
        <pc:chgData name="Melanie Whitmire" userId="2aa92e02a8f73dcd" providerId="LiveId" clId="{73CFA8A0-C7A2-4DA6-8E94-8C2672E6608D}" dt="2023-04-30T14:55:03.427" v="203" actId="47"/>
        <pc:sldMkLst>
          <pc:docMk/>
          <pc:sldMk cId="2747267857" sldId="317"/>
        </pc:sldMkLst>
      </pc:sldChg>
      <pc:sldChg chg="del">
        <pc:chgData name="Melanie Whitmire" userId="2aa92e02a8f73dcd" providerId="LiveId" clId="{73CFA8A0-C7A2-4DA6-8E94-8C2672E6608D}" dt="2023-04-30T14:55:00.958" v="200" actId="47"/>
        <pc:sldMkLst>
          <pc:docMk/>
          <pc:sldMk cId="3405105225" sldId="319"/>
        </pc:sldMkLst>
      </pc:sldChg>
      <pc:sldChg chg="del">
        <pc:chgData name="Melanie Whitmire" userId="2aa92e02a8f73dcd" providerId="LiveId" clId="{73CFA8A0-C7A2-4DA6-8E94-8C2672E6608D}" dt="2023-04-30T14:55:01.958" v="201" actId="47"/>
        <pc:sldMkLst>
          <pc:docMk/>
          <pc:sldMk cId="2293116509" sldId="320"/>
        </pc:sldMkLst>
      </pc:sldChg>
      <pc:sldChg chg="del">
        <pc:chgData name="Melanie Whitmire" userId="2aa92e02a8f73dcd" providerId="LiveId" clId="{73CFA8A0-C7A2-4DA6-8E94-8C2672E6608D}" dt="2023-04-30T14:55:02.570" v="202" actId="47"/>
        <pc:sldMkLst>
          <pc:docMk/>
          <pc:sldMk cId="3236868338" sldId="321"/>
        </pc:sldMkLst>
      </pc:sldChg>
      <pc:sldChg chg="delSp add del mod">
        <pc:chgData name="Melanie Whitmire" userId="2aa92e02a8f73dcd" providerId="LiveId" clId="{73CFA8A0-C7A2-4DA6-8E94-8C2672E6608D}" dt="2023-04-25T14:00:04.950" v="8" actId="2696"/>
        <pc:sldMkLst>
          <pc:docMk/>
          <pc:sldMk cId="2323843480" sldId="322"/>
        </pc:sldMkLst>
        <pc:spChg chg="del">
          <ac:chgData name="Melanie Whitmire" userId="2aa92e02a8f73dcd" providerId="LiveId" clId="{73CFA8A0-C7A2-4DA6-8E94-8C2672E6608D}" dt="2023-04-25T13:59:41.441" v="3" actId="478"/>
          <ac:spMkLst>
            <pc:docMk/>
            <pc:sldMk cId="2323843480" sldId="322"/>
            <ac:spMk id="15" creationId="{9009C210-60A6-DF92-6AA4-0163E2F2DDD0}"/>
          </ac:spMkLst>
        </pc:spChg>
        <pc:graphicFrameChg chg="del">
          <ac:chgData name="Melanie Whitmire" userId="2aa92e02a8f73dcd" providerId="LiveId" clId="{73CFA8A0-C7A2-4DA6-8E94-8C2672E6608D}" dt="2023-04-25T13:59:38.377" v="2" actId="478"/>
          <ac:graphicFrameMkLst>
            <pc:docMk/>
            <pc:sldMk cId="2323843480" sldId="322"/>
            <ac:graphicFrameMk id="16" creationId="{DEEF65B4-3038-2027-8227-C368915B1147}"/>
          </ac:graphicFrameMkLst>
        </pc:graphicFrameChg>
        <pc:graphicFrameChg chg="del">
          <ac:chgData name="Melanie Whitmire" userId="2aa92e02a8f73dcd" providerId="LiveId" clId="{73CFA8A0-C7A2-4DA6-8E94-8C2672E6608D}" dt="2023-04-25T13:59:38.377" v="2" actId="478"/>
          <ac:graphicFrameMkLst>
            <pc:docMk/>
            <pc:sldMk cId="2323843480" sldId="322"/>
            <ac:graphicFrameMk id="17" creationId="{EF446CAC-A6EF-F743-FE07-B3D31B38F888}"/>
          </ac:graphicFrameMkLst>
        </pc:graphicFrameChg>
        <pc:graphicFrameChg chg="del">
          <ac:chgData name="Melanie Whitmire" userId="2aa92e02a8f73dcd" providerId="LiveId" clId="{73CFA8A0-C7A2-4DA6-8E94-8C2672E6608D}" dt="2023-04-25T13:59:38.377" v="2" actId="478"/>
          <ac:graphicFrameMkLst>
            <pc:docMk/>
            <pc:sldMk cId="2323843480" sldId="322"/>
            <ac:graphicFrameMk id="19" creationId="{A300BA83-AC7C-9CEE-8A42-D7C5B361D023}"/>
          </ac:graphicFrameMkLst>
        </pc:graphicFrameChg>
        <pc:graphicFrameChg chg="del">
          <ac:chgData name="Melanie Whitmire" userId="2aa92e02a8f73dcd" providerId="LiveId" clId="{73CFA8A0-C7A2-4DA6-8E94-8C2672E6608D}" dt="2023-04-25T13:59:38.377" v="2" actId="478"/>
          <ac:graphicFrameMkLst>
            <pc:docMk/>
            <pc:sldMk cId="2323843480" sldId="322"/>
            <ac:graphicFrameMk id="21" creationId="{2995AE3C-FD15-A5BF-6455-B3E618CBAE4B}"/>
          </ac:graphicFrameMkLst>
        </pc:graphicFrameChg>
      </pc:sldChg>
      <pc:sldChg chg="addSp delSp modSp new mod setBg">
        <pc:chgData name="Melanie Whitmire" userId="2aa92e02a8f73dcd" providerId="LiveId" clId="{73CFA8A0-C7A2-4DA6-8E94-8C2672E6608D}" dt="2023-04-30T15:02:04.694" v="235" actId="20577"/>
        <pc:sldMkLst>
          <pc:docMk/>
          <pc:sldMk cId="116764596" sldId="323"/>
        </pc:sldMkLst>
        <pc:spChg chg="del">
          <ac:chgData name="Melanie Whitmire" userId="2aa92e02a8f73dcd" providerId="LiveId" clId="{73CFA8A0-C7A2-4DA6-8E94-8C2672E6608D}" dt="2023-04-25T13:59:54.601" v="5" actId="478"/>
          <ac:spMkLst>
            <pc:docMk/>
            <pc:sldMk cId="116764596" sldId="323"/>
            <ac:spMk id="2" creationId="{A9A7B8FB-B15E-68D9-2CA1-BE8954644EFF}"/>
          </ac:spMkLst>
        </pc:spChg>
        <pc:spChg chg="del">
          <ac:chgData name="Melanie Whitmire" userId="2aa92e02a8f73dcd" providerId="LiveId" clId="{73CFA8A0-C7A2-4DA6-8E94-8C2672E6608D}" dt="2023-04-25T13:59:54.601" v="5" actId="478"/>
          <ac:spMkLst>
            <pc:docMk/>
            <pc:sldMk cId="116764596" sldId="323"/>
            <ac:spMk id="3" creationId="{A7EFA0B1-EA2C-7CF6-26A0-E928FFF2F750}"/>
          </ac:spMkLst>
        </pc:spChg>
        <pc:spChg chg="del">
          <ac:chgData name="Melanie Whitmire" userId="2aa92e02a8f73dcd" providerId="LiveId" clId="{73CFA8A0-C7A2-4DA6-8E94-8C2672E6608D}" dt="2023-04-25T13:59:54.601" v="5" actId="478"/>
          <ac:spMkLst>
            <pc:docMk/>
            <pc:sldMk cId="116764596" sldId="323"/>
            <ac:spMk id="4" creationId="{0A959D3B-BDF0-F870-AA9C-89B347A7EBB8}"/>
          </ac:spMkLst>
        </pc:spChg>
        <pc:spChg chg="add mod">
          <ac:chgData name="Melanie Whitmire" userId="2aa92e02a8f73dcd" providerId="LiveId" clId="{73CFA8A0-C7A2-4DA6-8E94-8C2672E6608D}" dt="2023-04-30T15:02:04.694" v="235" actId="20577"/>
          <ac:spMkLst>
            <pc:docMk/>
            <pc:sldMk cId="116764596" sldId="323"/>
            <ac:spMk id="6" creationId="{A41937E6-23F2-3A58-7E9C-CDECBAB89E8B}"/>
          </ac:spMkLst>
        </pc:spChg>
        <pc:graphicFrameChg chg="add mod modGraphic">
          <ac:chgData name="Melanie Whitmire" userId="2aa92e02a8f73dcd" providerId="LiveId" clId="{73CFA8A0-C7A2-4DA6-8E94-8C2672E6608D}" dt="2023-04-30T14:31:46.510" v="147" actId="20577"/>
          <ac:graphicFrameMkLst>
            <pc:docMk/>
            <pc:sldMk cId="116764596" sldId="323"/>
            <ac:graphicFrameMk id="7" creationId="{D9E64764-4F7F-1363-7101-0EBE7FF3CD9B}"/>
          </ac:graphicFrameMkLst>
        </pc:graphicFrameChg>
        <pc:graphicFrameChg chg="add mod modGraphic">
          <ac:chgData name="Melanie Whitmire" userId="2aa92e02a8f73dcd" providerId="LiveId" clId="{73CFA8A0-C7A2-4DA6-8E94-8C2672E6608D}" dt="2023-04-30T14:42:01.905" v="173" actId="2165"/>
          <ac:graphicFrameMkLst>
            <pc:docMk/>
            <pc:sldMk cId="116764596" sldId="323"/>
            <ac:graphicFrameMk id="8" creationId="{7A54670F-192C-4DD0-0906-D7777ED5B23E}"/>
          </ac:graphicFrameMkLst>
        </pc:graphicFrameChg>
        <pc:graphicFrameChg chg="add mod modGraphic">
          <ac:chgData name="Melanie Whitmire" userId="2aa92e02a8f73dcd" providerId="LiveId" clId="{73CFA8A0-C7A2-4DA6-8E94-8C2672E6608D}" dt="2023-04-25T14:03:02.968" v="72" actId="20577"/>
          <ac:graphicFrameMkLst>
            <pc:docMk/>
            <pc:sldMk cId="116764596" sldId="323"/>
            <ac:graphicFrameMk id="9" creationId="{2E0CA479-C25B-35A7-66EB-44C412CA8D4C}"/>
          </ac:graphicFrameMkLst>
        </pc:graphicFrameChg>
        <pc:graphicFrameChg chg="add mod modGraphic">
          <ac:chgData name="Melanie Whitmire" userId="2aa92e02a8f73dcd" providerId="LiveId" clId="{73CFA8A0-C7A2-4DA6-8E94-8C2672E6608D}" dt="2023-04-30T14:42:05.518" v="174" actId="1076"/>
          <ac:graphicFrameMkLst>
            <pc:docMk/>
            <pc:sldMk cId="116764596" sldId="323"/>
            <ac:graphicFrameMk id="10" creationId="{E324787C-EC40-9390-0C76-1834BCBC8612}"/>
          </ac:graphicFrameMkLst>
        </pc:graphicFrameChg>
        <pc:picChg chg="add mod">
          <ac:chgData name="Melanie Whitmire" userId="2aa92e02a8f73dcd" providerId="LiveId" clId="{73CFA8A0-C7A2-4DA6-8E94-8C2672E6608D}" dt="2023-04-30T14:43:05.075" v="176" actId="1076"/>
          <ac:picMkLst>
            <pc:docMk/>
            <pc:sldMk cId="116764596" sldId="323"/>
            <ac:picMk id="5" creationId="{AA7B4D9B-BD36-2A16-B601-6781DA1C5E0D}"/>
          </ac:picMkLst>
        </pc:picChg>
      </pc:sldChg>
      <pc:sldChg chg="addSp delSp modSp new mod">
        <pc:chgData name="Melanie Whitmire" userId="2aa92e02a8f73dcd" providerId="LiveId" clId="{73CFA8A0-C7A2-4DA6-8E94-8C2672E6608D}" dt="2023-04-30T15:13:49.699" v="335" actId="207"/>
        <pc:sldMkLst>
          <pc:docMk/>
          <pc:sldMk cId="1831460921" sldId="324"/>
        </pc:sldMkLst>
        <pc:spChg chg="del">
          <ac:chgData name="Melanie Whitmire" userId="2aa92e02a8f73dcd" providerId="LiveId" clId="{73CFA8A0-C7A2-4DA6-8E94-8C2672E6608D}" dt="2023-04-25T15:02:43.341" v="76" actId="478"/>
          <ac:spMkLst>
            <pc:docMk/>
            <pc:sldMk cId="1831460921" sldId="324"/>
            <ac:spMk id="2" creationId="{B837C88C-9B7B-E0DF-1DFC-ABF450E4525E}"/>
          </ac:spMkLst>
        </pc:spChg>
        <pc:spChg chg="del">
          <ac:chgData name="Melanie Whitmire" userId="2aa92e02a8f73dcd" providerId="LiveId" clId="{73CFA8A0-C7A2-4DA6-8E94-8C2672E6608D}" dt="2023-04-25T15:02:43.341" v="76" actId="478"/>
          <ac:spMkLst>
            <pc:docMk/>
            <pc:sldMk cId="1831460921" sldId="324"/>
            <ac:spMk id="3" creationId="{F17AB9B0-3BC8-8114-E96E-CF0AE9B1DF98}"/>
          </ac:spMkLst>
        </pc:spChg>
        <pc:spChg chg="del">
          <ac:chgData name="Melanie Whitmire" userId="2aa92e02a8f73dcd" providerId="LiveId" clId="{73CFA8A0-C7A2-4DA6-8E94-8C2672E6608D}" dt="2023-04-25T15:02:43.341" v="76" actId="478"/>
          <ac:spMkLst>
            <pc:docMk/>
            <pc:sldMk cId="1831460921" sldId="324"/>
            <ac:spMk id="4" creationId="{3020D767-EFD4-207B-7F40-71F9BC0773A8}"/>
          </ac:spMkLst>
        </pc:spChg>
        <pc:spChg chg="add del mod">
          <ac:chgData name="Melanie Whitmire" userId="2aa92e02a8f73dcd" providerId="LiveId" clId="{73CFA8A0-C7A2-4DA6-8E94-8C2672E6608D}" dt="2023-04-26T17:48:57.627" v="107" actId="478"/>
          <ac:spMkLst>
            <pc:docMk/>
            <pc:sldMk cId="1831460921" sldId="324"/>
            <ac:spMk id="6" creationId="{D8594CAF-43FB-1C0F-F6A6-8B4EFCDD8A2B}"/>
          </ac:spMkLst>
        </pc:spChg>
        <pc:spChg chg="add mod">
          <ac:chgData name="Melanie Whitmire" userId="2aa92e02a8f73dcd" providerId="LiveId" clId="{73CFA8A0-C7A2-4DA6-8E94-8C2672E6608D}" dt="2023-04-30T14:53:42.738" v="193"/>
          <ac:spMkLst>
            <pc:docMk/>
            <pc:sldMk cId="1831460921" sldId="324"/>
            <ac:spMk id="17" creationId="{7E7EA531-8907-8A19-8ACB-AC7D98D46C93}"/>
          </ac:spMkLst>
        </pc:spChg>
        <pc:spChg chg="add mod">
          <ac:chgData name="Melanie Whitmire" userId="2aa92e02a8f73dcd" providerId="LiveId" clId="{73CFA8A0-C7A2-4DA6-8E94-8C2672E6608D}" dt="2023-04-30T15:01:48.288" v="226" actId="207"/>
          <ac:spMkLst>
            <pc:docMk/>
            <pc:sldMk cId="1831460921" sldId="324"/>
            <ac:spMk id="18" creationId="{B6196AE6-DD67-A466-2674-048B40749030}"/>
          </ac:spMkLst>
        </pc:spChg>
        <pc:spChg chg="add mod">
          <ac:chgData name="Melanie Whitmire" userId="2aa92e02a8f73dcd" providerId="LiveId" clId="{73CFA8A0-C7A2-4DA6-8E94-8C2672E6608D}" dt="2023-04-30T15:09:21.866" v="295"/>
          <ac:spMkLst>
            <pc:docMk/>
            <pc:sldMk cId="1831460921" sldId="324"/>
            <ac:spMk id="19" creationId="{1764F6CE-9543-A6E5-DEE2-AB66489D60F9}"/>
          </ac:spMkLst>
        </pc:spChg>
        <pc:graphicFrameChg chg="add del mod">
          <ac:chgData name="Melanie Whitmire" userId="2aa92e02a8f73dcd" providerId="LiveId" clId="{73CFA8A0-C7A2-4DA6-8E94-8C2672E6608D}" dt="2023-04-30T15:13:22.027" v="331" actId="478"/>
          <ac:graphicFrameMkLst>
            <pc:docMk/>
            <pc:sldMk cId="1831460921" sldId="324"/>
            <ac:graphicFrameMk id="20" creationId="{79E8F49A-CC43-7B32-8FFD-1551876A3D73}"/>
          </ac:graphicFrameMkLst>
        </pc:graphicFrameChg>
        <pc:graphicFrameChg chg="add del mod">
          <ac:chgData name="Melanie Whitmire" userId="2aa92e02a8f73dcd" providerId="LiveId" clId="{73CFA8A0-C7A2-4DA6-8E94-8C2672E6608D}" dt="2023-04-30T15:13:22.027" v="331" actId="478"/>
          <ac:graphicFrameMkLst>
            <pc:docMk/>
            <pc:sldMk cId="1831460921" sldId="324"/>
            <ac:graphicFrameMk id="21" creationId="{AF812967-394C-74DE-CE40-A6593B1A8D4F}"/>
          </ac:graphicFrameMkLst>
        </pc:graphicFrameChg>
        <pc:graphicFrameChg chg="add del mod">
          <ac:chgData name="Melanie Whitmire" userId="2aa92e02a8f73dcd" providerId="LiveId" clId="{73CFA8A0-C7A2-4DA6-8E94-8C2672E6608D}" dt="2023-04-30T15:13:22.027" v="331" actId="478"/>
          <ac:graphicFrameMkLst>
            <pc:docMk/>
            <pc:sldMk cId="1831460921" sldId="324"/>
            <ac:graphicFrameMk id="22" creationId="{A46E2899-FE42-5B65-1A3A-0BA638692007}"/>
          </ac:graphicFrameMkLst>
        </pc:graphicFrameChg>
        <pc:graphicFrameChg chg="add del mod">
          <ac:chgData name="Melanie Whitmire" userId="2aa92e02a8f73dcd" providerId="LiveId" clId="{73CFA8A0-C7A2-4DA6-8E94-8C2672E6608D}" dt="2023-04-30T15:13:22.027" v="331" actId="478"/>
          <ac:graphicFrameMkLst>
            <pc:docMk/>
            <pc:sldMk cId="1831460921" sldId="324"/>
            <ac:graphicFrameMk id="23" creationId="{872BBE91-A450-7956-3C3A-879C8E298E30}"/>
          </ac:graphicFrameMkLst>
        </pc:graphicFrameChg>
        <pc:graphicFrameChg chg="add mod">
          <ac:chgData name="Melanie Whitmire" userId="2aa92e02a8f73dcd" providerId="LiveId" clId="{73CFA8A0-C7A2-4DA6-8E94-8C2672E6608D}" dt="2023-04-30T15:13:23.687" v="332"/>
          <ac:graphicFrameMkLst>
            <pc:docMk/>
            <pc:sldMk cId="1831460921" sldId="324"/>
            <ac:graphicFrameMk id="24" creationId="{1D87D602-F4DB-5D76-4233-6682E0B393B0}"/>
          </ac:graphicFrameMkLst>
        </pc:graphicFrameChg>
        <pc:graphicFrameChg chg="add mod modGraphic">
          <ac:chgData name="Melanie Whitmire" userId="2aa92e02a8f73dcd" providerId="LiveId" clId="{73CFA8A0-C7A2-4DA6-8E94-8C2672E6608D}" dt="2023-04-30T15:13:37.601" v="333" actId="207"/>
          <ac:graphicFrameMkLst>
            <pc:docMk/>
            <pc:sldMk cId="1831460921" sldId="324"/>
            <ac:graphicFrameMk id="25" creationId="{0E700341-396F-BF0F-C8BB-6BD08E2C892C}"/>
          </ac:graphicFrameMkLst>
        </pc:graphicFrameChg>
        <pc:graphicFrameChg chg="add mod modGraphic">
          <ac:chgData name="Melanie Whitmire" userId="2aa92e02a8f73dcd" providerId="LiveId" clId="{73CFA8A0-C7A2-4DA6-8E94-8C2672E6608D}" dt="2023-04-30T15:13:43.703" v="334" actId="207"/>
          <ac:graphicFrameMkLst>
            <pc:docMk/>
            <pc:sldMk cId="1831460921" sldId="324"/>
            <ac:graphicFrameMk id="26" creationId="{A8FD2560-989A-ACF2-5C8F-97204C3C641A}"/>
          </ac:graphicFrameMkLst>
        </pc:graphicFrameChg>
        <pc:graphicFrameChg chg="add mod modGraphic">
          <ac:chgData name="Melanie Whitmire" userId="2aa92e02a8f73dcd" providerId="LiveId" clId="{73CFA8A0-C7A2-4DA6-8E94-8C2672E6608D}" dt="2023-04-30T15:13:49.699" v="335" actId="207"/>
          <ac:graphicFrameMkLst>
            <pc:docMk/>
            <pc:sldMk cId="1831460921" sldId="324"/>
            <ac:graphicFrameMk id="27" creationId="{1C714C61-5E7D-53ED-2A8D-702AA9C01276}"/>
          </ac:graphicFrameMkLst>
        </pc:graphicFrameChg>
        <pc:picChg chg="add del mod">
          <ac:chgData name="Melanie Whitmire" userId="2aa92e02a8f73dcd" providerId="LiveId" clId="{73CFA8A0-C7A2-4DA6-8E94-8C2672E6608D}" dt="2023-04-30T15:01:51.521" v="227" actId="478"/>
          <ac:picMkLst>
            <pc:docMk/>
            <pc:sldMk cId="1831460921" sldId="324"/>
            <ac:picMk id="8" creationId="{DDC54DB8-6ADE-C29C-0A80-D4A53852F3F4}"/>
          </ac:picMkLst>
        </pc:picChg>
        <pc:picChg chg="add mod">
          <ac:chgData name="Melanie Whitmire" userId="2aa92e02a8f73dcd" providerId="LiveId" clId="{73CFA8A0-C7A2-4DA6-8E94-8C2672E6608D}" dt="2023-04-30T15:01:31.691" v="224" actId="12789"/>
          <ac:picMkLst>
            <pc:docMk/>
            <pc:sldMk cId="1831460921" sldId="324"/>
            <ac:picMk id="10" creationId="{FADECC37-93AB-F9F8-C546-72AEFEBD689D}"/>
          </ac:picMkLst>
        </pc:picChg>
        <pc:picChg chg="add del mod">
          <ac:chgData name="Melanie Whitmire" userId="2aa92e02a8f73dcd" providerId="LiveId" clId="{73CFA8A0-C7A2-4DA6-8E94-8C2672E6608D}" dt="2023-04-30T14:57:17.310" v="214" actId="478"/>
          <ac:picMkLst>
            <pc:docMk/>
            <pc:sldMk cId="1831460921" sldId="324"/>
            <ac:picMk id="12" creationId="{05E6B6E9-7A95-3E87-7708-4E14393DDFF1}"/>
          </ac:picMkLst>
        </pc:picChg>
        <pc:picChg chg="add del mod">
          <ac:chgData name="Melanie Whitmire" userId="2aa92e02a8f73dcd" providerId="LiveId" clId="{73CFA8A0-C7A2-4DA6-8E94-8C2672E6608D}" dt="2023-04-30T15:01:22.540" v="221" actId="478"/>
          <ac:picMkLst>
            <pc:docMk/>
            <pc:sldMk cId="1831460921" sldId="324"/>
            <ac:picMk id="14" creationId="{3930184E-DBE8-5A60-A12F-1EA12D23ED91}"/>
          </ac:picMkLst>
        </pc:picChg>
        <pc:picChg chg="add del mod">
          <ac:chgData name="Melanie Whitmire" userId="2aa92e02a8f73dcd" providerId="LiveId" clId="{73CFA8A0-C7A2-4DA6-8E94-8C2672E6608D}" dt="2023-04-30T14:55:09.705" v="204" actId="478"/>
          <ac:picMkLst>
            <pc:docMk/>
            <pc:sldMk cId="1831460921" sldId="324"/>
            <ac:picMk id="16" creationId="{2B26B6E0-05D0-748C-A53E-8967570F6DDC}"/>
          </ac:picMkLst>
        </pc:picChg>
      </pc:sldChg>
      <pc:sldChg chg="add del">
        <pc:chgData name="Melanie Whitmire" userId="2aa92e02a8f73dcd" providerId="LiveId" clId="{73CFA8A0-C7A2-4DA6-8E94-8C2672E6608D}" dt="2023-04-25T14:04:17.736" v="74" actId="2696"/>
        <pc:sldMkLst>
          <pc:docMk/>
          <pc:sldMk cId="2713364470" sldId="324"/>
        </pc:sldMkLst>
      </pc:sldChg>
      <pc:sldChg chg="addSp delSp modSp new mod">
        <pc:chgData name="Melanie Whitmire" userId="2aa92e02a8f73dcd" providerId="LiveId" clId="{73CFA8A0-C7A2-4DA6-8E94-8C2672E6608D}" dt="2023-04-30T15:11:53.446" v="320" actId="552"/>
        <pc:sldMkLst>
          <pc:docMk/>
          <pc:sldMk cId="121773181" sldId="325"/>
        </pc:sldMkLst>
        <pc:spChg chg="del">
          <ac:chgData name="Melanie Whitmire" userId="2aa92e02a8f73dcd" providerId="LiveId" clId="{73CFA8A0-C7A2-4DA6-8E94-8C2672E6608D}" dt="2023-04-30T14:54:32.008" v="198" actId="478"/>
          <ac:spMkLst>
            <pc:docMk/>
            <pc:sldMk cId="121773181" sldId="325"/>
            <ac:spMk id="2" creationId="{BD072646-FF78-9011-EC5D-2250DD4598B6}"/>
          </ac:spMkLst>
        </pc:spChg>
        <pc:spChg chg="del">
          <ac:chgData name="Melanie Whitmire" userId="2aa92e02a8f73dcd" providerId="LiveId" clId="{73CFA8A0-C7A2-4DA6-8E94-8C2672E6608D}" dt="2023-04-30T14:54:32.008" v="198" actId="478"/>
          <ac:spMkLst>
            <pc:docMk/>
            <pc:sldMk cId="121773181" sldId="325"/>
            <ac:spMk id="3" creationId="{42556574-9797-A453-9ADD-3C5778493ECA}"/>
          </ac:spMkLst>
        </pc:spChg>
        <pc:spChg chg="del">
          <ac:chgData name="Melanie Whitmire" userId="2aa92e02a8f73dcd" providerId="LiveId" clId="{73CFA8A0-C7A2-4DA6-8E94-8C2672E6608D}" dt="2023-04-30T14:54:32.008" v="198" actId="478"/>
          <ac:spMkLst>
            <pc:docMk/>
            <pc:sldMk cId="121773181" sldId="325"/>
            <ac:spMk id="4" creationId="{47099782-2533-9952-E262-EC5BFB211B1A}"/>
          </ac:spMkLst>
        </pc:spChg>
        <pc:spChg chg="add mod">
          <ac:chgData name="Melanie Whitmire" userId="2aa92e02a8f73dcd" providerId="LiveId" clId="{73CFA8A0-C7A2-4DA6-8E94-8C2672E6608D}" dt="2023-04-30T15:09:15.226" v="292"/>
          <ac:spMkLst>
            <pc:docMk/>
            <pc:sldMk cId="121773181" sldId="325"/>
            <ac:spMk id="6" creationId="{730E4BA4-31B1-8A5B-EC09-5E5A0FD219A6}"/>
          </ac:spMkLst>
        </pc:spChg>
        <pc:graphicFrameChg chg="add mod">
          <ac:chgData name="Melanie Whitmire" userId="2aa92e02a8f73dcd" providerId="LiveId" clId="{73CFA8A0-C7A2-4DA6-8E94-8C2672E6608D}" dt="2023-04-30T15:11:53.446" v="320" actId="552"/>
          <ac:graphicFrameMkLst>
            <pc:docMk/>
            <pc:sldMk cId="121773181" sldId="325"/>
            <ac:graphicFrameMk id="7" creationId="{5EE52F43-A3AD-9F9F-6CFC-468580755F77}"/>
          </ac:graphicFrameMkLst>
        </pc:graphicFrameChg>
        <pc:graphicFrameChg chg="add mod modGraphic">
          <ac:chgData name="Melanie Whitmire" userId="2aa92e02a8f73dcd" providerId="LiveId" clId="{73CFA8A0-C7A2-4DA6-8E94-8C2672E6608D}" dt="2023-04-30T15:11:53.446" v="320" actId="552"/>
          <ac:graphicFrameMkLst>
            <pc:docMk/>
            <pc:sldMk cId="121773181" sldId="325"/>
            <ac:graphicFrameMk id="8" creationId="{221C4D21-429B-926A-36D4-8AF2D3315297}"/>
          </ac:graphicFrameMkLst>
        </pc:graphicFrameChg>
        <pc:graphicFrameChg chg="add mod modGraphic">
          <ac:chgData name="Melanie Whitmire" userId="2aa92e02a8f73dcd" providerId="LiveId" clId="{73CFA8A0-C7A2-4DA6-8E94-8C2672E6608D}" dt="2023-04-30T15:11:53.446" v="320" actId="552"/>
          <ac:graphicFrameMkLst>
            <pc:docMk/>
            <pc:sldMk cId="121773181" sldId="325"/>
            <ac:graphicFrameMk id="9" creationId="{8D15BA57-3CFE-DA9D-E195-DD4050C1D933}"/>
          </ac:graphicFrameMkLst>
        </pc:graphicFrameChg>
        <pc:graphicFrameChg chg="add mod modGraphic">
          <ac:chgData name="Melanie Whitmire" userId="2aa92e02a8f73dcd" providerId="LiveId" clId="{73CFA8A0-C7A2-4DA6-8E94-8C2672E6608D}" dt="2023-04-30T15:11:53.446" v="320" actId="552"/>
          <ac:graphicFrameMkLst>
            <pc:docMk/>
            <pc:sldMk cId="121773181" sldId="325"/>
            <ac:graphicFrameMk id="10" creationId="{F0660AD8-9A05-2513-CBAC-A1FF47562C57}"/>
          </ac:graphicFrameMkLst>
        </pc:graphicFrameChg>
        <pc:picChg chg="add">
          <ac:chgData name="Melanie Whitmire" userId="2aa92e02a8f73dcd" providerId="LiveId" clId="{73CFA8A0-C7A2-4DA6-8E94-8C2672E6608D}" dt="2023-04-30T14:54:34.387" v="199"/>
          <ac:picMkLst>
            <pc:docMk/>
            <pc:sldMk cId="121773181" sldId="325"/>
            <ac:picMk id="5" creationId="{E6C03776-1C0A-E135-77D4-6C474545B1FC}"/>
          </ac:picMkLst>
        </pc:picChg>
      </pc:sldChg>
      <pc:sldChg chg="addSp delSp modSp new mod">
        <pc:chgData name="Melanie Whitmire" userId="2aa92e02a8f73dcd" providerId="LiveId" clId="{73CFA8A0-C7A2-4DA6-8E94-8C2672E6608D}" dt="2023-04-30T15:12:39.297" v="325" actId="207"/>
        <pc:sldMkLst>
          <pc:docMk/>
          <pc:sldMk cId="1246556836" sldId="326"/>
        </pc:sldMkLst>
        <pc:spChg chg="del">
          <ac:chgData name="Melanie Whitmire" userId="2aa92e02a8f73dcd" providerId="LiveId" clId="{73CFA8A0-C7A2-4DA6-8E94-8C2672E6608D}" dt="2023-04-30T14:56:06.091" v="212" actId="478"/>
          <ac:spMkLst>
            <pc:docMk/>
            <pc:sldMk cId="1246556836" sldId="326"/>
            <ac:spMk id="2" creationId="{4784D3F2-1C05-A4A3-7979-8A7B0450D225}"/>
          </ac:spMkLst>
        </pc:spChg>
        <pc:spChg chg="del">
          <ac:chgData name="Melanie Whitmire" userId="2aa92e02a8f73dcd" providerId="LiveId" clId="{73CFA8A0-C7A2-4DA6-8E94-8C2672E6608D}" dt="2023-04-30T14:56:06.091" v="212" actId="478"/>
          <ac:spMkLst>
            <pc:docMk/>
            <pc:sldMk cId="1246556836" sldId="326"/>
            <ac:spMk id="3" creationId="{FB114462-CF6C-F892-5AA4-8E4813B70A3C}"/>
          </ac:spMkLst>
        </pc:spChg>
        <pc:spChg chg="del">
          <ac:chgData name="Melanie Whitmire" userId="2aa92e02a8f73dcd" providerId="LiveId" clId="{73CFA8A0-C7A2-4DA6-8E94-8C2672E6608D}" dt="2023-04-30T14:56:06.091" v="212" actId="478"/>
          <ac:spMkLst>
            <pc:docMk/>
            <pc:sldMk cId="1246556836" sldId="326"/>
            <ac:spMk id="4" creationId="{97FE541D-4CE7-8B9B-DE11-03C6C26CD477}"/>
          </ac:spMkLst>
        </pc:spChg>
        <pc:spChg chg="add mod">
          <ac:chgData name="Melanie Whitmire" userId="2aa92e02a8f73dcd" providerId="LiveId" clId="{73CFA8A0-C7A2-4DA6-8E94-8C2672E6608D}" dt="2023-04-30T15:09:17.545" v="293"/>
          <ac:spMkLst>
            <pc:docMk/>
            <pc:sldMk cId="1246556836" sldId="326"/>
            <ac:spMk id="6" creationId="{8D302E0D-82A7-E17C-4620-83C7A20FFECE}"/>
          </ac:spMkLst>
        </pc:spChg>
        <pc:graphicFrameChg chg="add del mod">
          <ac:chgData name="Melanie Whitmire" userId="2aa92e02a8f73dcd" providerId="LiveId" clId="{73CFA8A0-C7A2-4DA6-8E94-8C2672E6608D}" dt="2023-04-30T15:12:01.008" v="321" actId="478"/>
          <ac:graphicFrameMkLst>
            <pc:docMk/>
            <pc:sldMk cId="1246556836" sldId="326"/>
            <ac:graphicFrameMk id="7" creationId="{01546337-82C8-501F-C3E2-9421B1F7DC9C}"/>
          </ac:graphicFrameMkLst>
        </pc:graphicFrameChg>
        <pc:graphicFrameChg chg="add del mod">
          <ac:chgData name="Melanie Whitmire" userId="2aa92e02a8f73dcd" providerId="LiveId" clId="{73CFA8A0-C7A2-4DA6-8E94-8C2672E6608D}" dt="2023-04-30T15:12:01.008" v="321" actId="478"/>
          <ac:graphicFrameMkLst>
            <pc:docMk/>
            <pc:sldMk cId="1246556836" sldId="326"/>
            <ac:graphicFrameMk id="8" creationId="{2BD9A7D0-C4B0-E357-8E97-6228C5329D0E}"/>
          </ac:graphicFrameMkLst>
        </pc:graphicFrameChg>
        <pc:graphicFrameChg chg="add del mod">
          <ac:chgData name="Melanie Whitmire" userId="2aa92e02a8f73dcd" providerId="LiveId" clId="{73CFA8A0-C7A2-4DA6-8E94-8C2672E6608D}" dt="2023-04-30T15:12:01.008" v="321" actId="478"/>
          <ac:graphicFrameMkLst>
            <pc:docMk/>
            <pc:sldMk cId="1246556836" sldId="326"/>
            <ac:graphicFrameMk id="9" creationId="{3BE87CF4-5829-579D-85D4-57F62E235034}"/>
          </ac:graphicFrameMkLst>
        </pc:graphicFrameChg>
        <pc:graphicFrameChg chg="add del mod">
          <ac:chgData name="Melanie Whitmire" userId="2aa92e02a8f73dcd" providerId="LiveId" clId="{73CFA8A0-C7A2-4DA6-8E94-8C2672E6608D}" dt="2023-04-30T15:12:01.008" v="321" actId="478"/>
          <ac:graphicFrameMkLst>
            <pc:docMk/>
            <pc:sldMk cId="1246556836" sldId="326"/>
            <ac:graphicFrameMk id="10" creationId="{8D80A2CD-0E25-44D1-4164-5B21688A8F42}"/>
          </ac:graphicFrameMkLst>
        </pc:graphicFrameChg>
        <pc:graphicFrameChg chg="add mod">
          <ac:chgData name="Melanie Whitmire" userId="2aa92e02a8f73dcd" providerId="LiveId" clId="{73CFA8A0-C7A2-4DA6-8E94-8C2672E6608D}" dt="2023-04-30T15:12:02.996" v="322"/>
          <ac:graphicFrameMkLst>
            <pc:docMk/>
            <pc:sldMk cId="1246556836" sldId="326"/>
            <ac:graphicFrameMk id="11" creationId="{3EAF102E-1C3E-D745-D322-417D4D1C335C}"/>
          </ac:graphicFrameMkLst>
        </pc:graphicFrameChg>
        <pc:graphicFrameChg chg="add mod modGraphic">
          <ac:chgData name="Melanie Whitmire" userId="2aa92e02a8f73dcd" providerId="LiveId" clId="{73CFA8A0-C7A2-4DA6-8E94-8C2672E6608D}" dt="2023-04-30T15:12:20.388" v="323" actId="207"/>
          <ac:graphicFrameMkLst>
            <pc:docMk/>
            <pc:sldMk cId="1246556836" sldId="326"/>
            <ac:graphicFrameMk id="12" creationId="{5D6B7A86-5687-7A43-B809-A200E3C4F45C}"/>
          </ac:graphicFrameMkLst>
        </pc:graphicFrameChg>
        <pc:graphicFrameChg chg="add mod modGraphic">
          <ac:chgData name="Melanie Whitmire" userId="2aa92e02a8f73dcd" providerId="LiveId" clId="{73CFA8A0-C7A2-4DA6-8E94-8C2672E6608D}" dt="2023-04-30T15:12:30.067" v="324" actId="207"/>
          <ac:graphicFrameMkLst>
            <pc:docMk/>
            <pc:sldMk cId="1246556836" sldId="326"/>
            <ac:graphicFrameMk id="13" creationId="{BA3B0A14-53DB-86BB-DA8B-10B1FA846E95}"/>
          </ac:graphicFrameMkLst>
        </pc:graphicFrameChg>
        <pc:graphicFrameChg chg="add mod modGraphic">
          <ac:chgData name="Melanie Whitmire" userId="2aa92e02a8f73dcd" providerId="LiveId" clId="{73CFA8A0-C7A2-4DA6-8E94-8C2672E6608D}" dt="2023-04-30T15:12:39.297" v="325" actId="207"/>
          <ac:graphicFrameMkLst>
            <pc:docMk/>
            <pc:sldMk cId="1246556836" sldId="326"/>
            <ac:graphicFrameMk id="14" creationId="{7FD109C8-5F90-FE4A-1B9E-F5092B8D8A6A}"/>
          </ac:graphicFrameMkLst>
        </pc:graphicFrameChg>
        <pc:picChg chg="add">
          <ac:chgData name="Melanie Whitmire" userId="2aa92e02a8f73dcd" providerId="LiveId" clId="{73CFA8A0-C7A2-4DA6-8E94-8C2672E6608D}" dt="2023-04-30T14:56:09.444" v="213"/>
          <ac:picMkLst>
            <pc:docMk/>
            <pc:sldMk cId="1246556836" sldId="326"/>
            <ac:picMk id="5" creationId="{47B782E8-EDC2-5AEB-1335-1D2E7F9F43F3}"/>
          </ac:picMkLst>
        </pc:picChg>
      </pc:sldChg>
      <pc:sldChg chg="addSp delSp modSp new mod">
        <pc:chgData name="Melanie Whitmire" userId="2aa92e02a8f73dcd" providerId="LiveId" clId="{73CFA8A0-C7A2-4DA6-8E94-8C2672E6608D}" dt="2023-04-30T15:13:14.873" v="330" actId="207"/>
        <pc:sldMkLst>
          <pc:docMk/>
          <pc:sldMk cId="151113329" sldId="327"/>
        </pc:sldMkLst>
        <pc:spChg chg="del">
          <ac:chgData name="Melanie Whitmire" userId="2aa92e02a8f73dcd" providerId="LiveId" clId="{73CFA8A0-C7A2-4DA6-8E94-8C2672E6608D}" dt="2023-04-30T15:01:14.232" v="219" actId="478"/>
          <ac:spMkLst>
            <pc:docMk/>
            <pc:sldMk cId="151113329" sldId="327"/>
            <ac:spMk id="2" creationId="{70C7E122-30BE-5F5C-3FB9-FDEFA1344A4F}"/>
          </ac:spMkLst>
        </pc:spChg>
        <pc:spChg chg="del">
          <ac:chgData name="Melanie Whitmire" userId="2aa92e02a8f73dcd" providerId="LiveId" clId="{73CFA8A0-C7A2-4DA6-8E94-8C2672E6608D}" dt="2023-04-30T15:01:14.232" v="219" actId="478"/>
          <ac:spMkLst>
            <pc:docMk/>
            <pc:sldMk cId="151113329" sldId="327"/>
            <ac:spMk id="3" creationId="{A7F35732-C78C-9FAF-34DE-F1496682A7B5}"/>
          </ac:spMkLst>
        </pc:spChg>
        <pc:spChg chg="del">
          <ac:chgData name="Melanie Whitmire" userId="2aa92e02a8f73dcd" providerId="LiveId" clId="{73CFA8A0-C7A2-4DA6-8E94-8C2672E6608D}" dt="2023-04-30T15:01:14.232" v="219" actId="478"/>
          <ac:spMkLst>
            <pc:docMk/>
            <pc:sldMk cId="151113329" sldId="327"/>
            <ac:spMk id="4" creationId="{E5B81F97-64F8-045B-84A1-B71A8338E81B}"/>
          </ac:spMkLst>
        </pc:spChg>
        <pc:spChg chg="add mod">
          <ac:chgData name="Melanie Whitmire" userId="2aa92e02a8f73dcd" providerId="LiveId" clId="{73CFA8A0-C7A2-4DA6-8E94-8C2672E6608D}" dt="2023-04-30T15:09:19.515" v="294"/>
          <ac:spMkLst>
            <pc:docMk/>
            <pc:sldMk cId="151113329" sldId="327"/>
            <ac:spMk id="6" creationId="{DBD47390-C5FD-B53F-53AB-00ACA36149B6}"/>
          </ac:spMkLst>
        </pc:spChg>
        <pc:graphicFrameChg chg="add del mod">
          <ac:chgData name="Melanie Whitmire" userId="2aa92e02a8f73dcd" providerId="LiveId" clId="{73CFA8A0-C7A2-4DA6-8E94-8C2672E6608D}" dt="2023-04-30T15:12:45.852" v="326" actId="478"/>
          <ac:graphicFrameMkLst>
            <pc:docMk/>
            <pc:sldMk cId="151113329" sldId="327"/>
            <ac:graphicFrameMk id="7" creationId="{BDF6BA6A-7A0B-4878-261B-03767CC10FFD}"/>
          </ac:graphicFrameMkLst>
        </pc:graphicFrameChg>
        <pc:graphicFrameChg chg="add del mod">
          <ac:chgData name="Melanie Whitmire" userId="2aa92e02a8f73dcd" providerId="LiveId" clId="{73CFA8A0-C7A2-4DA6-8E94-8C2672E6608D}" dt="2023-04-30T15:12:45.852" v="326" actId="478"/>
          <ac:graphicFrameMkLst>
            <pc:docMk/>
            <pc:sldMk cId="151113329" sldId="327"/>
            <ac:graphicFrameMk id="8" creationId="{814F2749-A776-5DCC-F699-A88DB57B14FC}"/>
          </ac:graphicFrameMkLst>
        </pc:graphicFrameChg>
        <pc:graphicFrameChg chg="add del mod">
          <ac:chgData name="Melanie Whitmire" userId="2aa92e02a8f73dcd" providerId="LiveId" clId="{73CFA8A0-C7A2-4DA6-8E94-8C2672E6608D}" dt="2023-04-30T15:12:45.852" v="326" actId="478"/>
          <ac:graphicFrameMkLst>
            <pc:docMk/>
            <pc:sldMk cId="151113329" sldId="327"/>
            <ac:graphicFrameMk id="9" creationId="{6D7B257E-3272-E7C7-B469-B76C0FDBA95A}"/>
          </ac:graphicFrameMkLst>
        </pc:graphicFrameChg>
        <pc:graphicFrameChg chg="add del mod">
          <ac:chgData name="Melanie Whitmire" userId="2aa92e02a8f73dcd" providerId="LiveId" clId="{73CFA8A0-C7A2-4DA6-8E94-8C2672E6608D}" dt="2023-04-30T15:12:45.852" v="326" actId="478"/>
          <ac:graphicFrameMkLst>
            <pc:docMk/>
            <pc:sldMk cId="151113329" sldId="327"/>
            <ac:graphicFrameMk id="10" creationId="{36326004-425D-58F5-3032-F3E65A4D8131}"/>
          </ac:graphicFrameMkLst>
        </pc:graphicFrameChg>
        <pc:graphicFrameChg chg="add mod">
          <ac:chgData name="Melanie Whitmire" userId="2aa92e02a8f73dcd" providerId="LiveId" clId="{73CFA8A0-C7A2-4DA6-8E94-8C2672E6608D}" dt="2023-04-30T15:12:48.185" v="327"/>
          <ac:graphicFrameMkLst>
            <pc:docMk/>
            <pc:sldMk cId="151113329" sldId="327"/>
            <ac:graphicFrameMk id="11" creationId="{4165B1A6-5E24-C8EB-79B1-C80DFED80637}"/>
          </ac:graphicFrameMkLst>
        </pc:graphicFrameChg>
        <pc:graphicFrameChg chg="add mod modGraphic">
          <ac:chgData name="Melanie Whitmire" userId="2aa92e02a8f73dcd" providerId="LiveId" clId="{73CFA8A0-C7A2-4DA6-8E94-8C2672E6608D}" dt="2023-04-30T15:13:00.185" v="328" actId="207"/>
          <ac:graphicFrameMkLst>
            <pc:docMk/>
            <pc:sldMk cId="151113329" sldId="327"/>
            <ac:graphicFrameMk id="12" creationId="{F4BE3611-9D77-06C7-43A0-FAA7D85F6643}"/>
          </ac:graphicFrameMkLst>
        </pc:graphicFrameChg>
        <pc:graphicFrameChg chg="add mod modGraphic">
          <ac:chgData name="Melanie Whitmire" userId="2aa92e02a8f73dcd" providerId="LiveId" clId="{73CFA8A0-C7A2-4DA6-8E94-8C2672E6608D}" dt="2023-04-30T15:13:05.469" v="329" actId="207"/>
          <ac:graphicFrameMkLst>
            <pc:docMk/>
            <pc:sldMk cId="151113329" sldId="327"/>
            <ac:graphicFrameMk id="13" creationId="{8612CDC7-9017-B424-8935-12CA26D5E24B}"/>
          </ac:graphicFrameMkLst>
        </pc:graphicFrameChg>
        <pc:graphicFrameChg chg="add mod modGraphic">
          <ac:chgData name="Melanie Whitmire" userId="2aa92e02a8f73dcd" providerId="LiveId" clId="{73CFA8A0-C7A2-4DA6-8E94-8C2672E6608D}" dt="2023-04-30T15:13:14.873" v="330" actId="207"/>
          <ac:graphicFrameMkLst>
            <pc:docMk/>
            <pc:sldMk cId="151113329" sldId="327"/>
            <ac:graphicFrameMk id="14" creationId="{1C0B943B-4658-6A33-235F-3253954F1305}"/>
          </ac:graphicFrameMkLst>
        </pc:graphicFrameChg>
        <pc:picChg chg="add">
          <ac:chgData name="Melanie Whitmire" userId="2aa92e02a8f73dcd" providerId="LiveId" clId="{73CFA8A0-C7A2-4DA6-8E94-8C2672E6608D}" dt="2023-04-30T15:01:16.984" v="220"/>
          <ac:picMkLst>
            <pc:docMk/>
            <pc:sldMk cId="151113329" sldId="327"/>
            <ac:picMk id="5" creationId="{93D86532-6C36-E112-5C9F-EE7656D4FF27}"/>
          </ac:picMkLst>
        </pc:picChg>
      </pc:sldChg>
      <pc:sldChg chg="addSp delSp modSp new mod">
        <pc:chgData name="Melanie Whitmire" userId="2aa92e02a8f73dcd" providerId="LiveId" clId="{73CFA8A0-C7A2-4DA6-8E94-8C2672E6608D}" dt="2023-04-30T15:21:02.332" v="445" actId="1036"/>
        <pc:sldMkLst>
          <pc:docMk/>
          <pc:sldMk cId="3688865416" sldId="328"/>
        </pc:sldMkLst>
        <pc:spChg chg="del">
          <ac:chgData name="Melanie Whitmire" userId="2aa92e02a8f73dcd" providerId="LiveId" clId="{73CFA8A0-C7A2-4DA6-8E94-8C2672E6608D}" dt="2023-04-30T15:19:41.084" v="419" actId="478"/>
          <ac:spMkLst>
            <pc:docMk/>
            <pc:sldMk cId="3688865416" sldId="328"/>
            <ac:spMk id="2" creationId="{E2F07CB0-7720-5C90-4F53-EE6EAFFD3DE8}"/>
          </ac:spMkLst>
        </pc:spChg>
        <pc:spChg chg="del">
          <ac:chgData name="Melanie Whitmire" userId="2aa92e02a8f73dcd" providerId="LiveId" clId="{73CFA8A0-C7A2-4DA6-8E94-8C2672E6608D}" dt="2023-04-30T15:19:41.084" v="419" actId="478"/>
          <ac:spMkLst>
            <pc:docMk/>
            <pc:sldMk cId="3688865416" sldId="328"/>
            <ac:spMk id="3" creationId="{A7F562DC-B589-FD6C-1580-9FE02C017A2F}"/>
          </ac:spMkLst>
        </pc:spChg>
        <pc:spChg chg="del">
          <ac:chgData name="Melanie Whitmire" userId="2aa92e02a8f73dcd" providerId="LiveId" clId="{73CFA8A0-C7A2-4DA6-8E94-8C2672E6608D}" dt="2023-04-30T15:19:41.084" v="419" actId="478"/>
          <ac:spMkLst>
            <pc:docMk/>
            <pc:sldMk cId="3688865416" sldId="328"/>
            <ac:spMk id="4" creationId="{97C7B146-489F-3DEF-EDA9-4FC2C83A7E5A}"/>
          </ac:spMkLst>
        </pc:spChg>
        <pc:picChg chg="add mod modCrop">
          <ac:chgData name="Melanie Whitmire" userId="2aa92e02a8f73dcd" providerId="LiveId" clId="{73CFA8A0-C7A2-4DA6-8E94-8C2672E6608D}" dt="2023-04-30T15:21:02.332" v="445" actId="1036"/>
          <ac:picMkLst>
            <pc:docMk/>
            <pc:sldMk cId="3688865416" sldId="328"/>
            <ac:picMk id="5" creationId="{ED599E0E-420D-1FEC-FCEC-8788DB68BB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6408BBD-BC39-4833-9F8E-1EB0D6229601}" type="datetimeFigureOut">
              <a:rPr lang="en-US" smtClean="0"/>
              <a:t>4/25/2023</a:t>
            </a:fld>
            <a:endParaRPr lang="en-US"/>
          </a:p>
        </p:txBody>
      </p:sp>
      <p:sp>
        <p:nvSpPr>
          <p:cNvPr id="4" name="Slide Image Placeholder 3"/>
          <p:cNvSpPr>
            <a:spLocks noGrp="1" noRot="1" noChangeAspect="1"/>
          </p:cNvSpPr>
          <p:nvPr>
            <p:ph type="sldImg" idx="2"/>
          </p:nvPr>
        </p:nvSpPr>
        <p:spPr>
          <a:xfrm>
            <a:off x="2190750" y="704850"/>
            <a:ext cx="272097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F6B6326-92FA-4A60-B93D-CF420A06909F}" type="slidenum">
              <a:rPr lang="en-US" smtClean="0"/>
              <a:t>‹#›</a:t>
            </a:fld>
            <a:endParaRPr lang="en-US"/>
          </a:p>
        </p:txBody>
      </p:sp>
    </p:spTree>
    <p:extLst>
      <p:ext uri="{BB962C8B-B14F-4D97-AF65-F5344CB8AC3E}">
        <p14:creationId xmlns:p14="http://schemas.microsoft.com/office/powerpoint/2010/main" val="2748056146"/>
      </p:ext>
    </p:extLst>
  </p:cSld>
  <p:clrMap bg1="lt1" tx1="dk1" bg2="lt2" tx2="dk2" accent1="accent1" accent2="accent2" accent3="accent3" accent4="accent4" accent5="accent5" accent6="accent6" hlink="hlink" folHlink="folHlink"/>
  <p:notesStyle>
    <a:lvl1pPr marL="0" algn="l" defTabSz="914253" rtl="0" eaLnBrk="1" latinLnBrk="0" hangingPunct="1">
      <a:defRPr sz="1200" kern="1200">
        <a:solidFill>
          <a:schemeClr val="tx1"/>
        </a:solidFill>
        <a:latin typeface="+mn-lt"/>
        <a:ea typeface="+mn-ea"/>
        <a:cs typeface="+mn-cs"/>
      </a:defRPr>
    </a:lvl1pPr>
    <a:lvl2pPr marL="457126" algn="l" defTabSz="914253" rtl="0" eaLnBrk="1" latinLnBrk="0" hangingPunct="1">
      <a:defRPr sz="1200" kern="1200">
        <a:solidFill>
          <a:schemeClr val="tx1"/>
        </a:solidFill>
        <a:latin typeface="+mn-lt"/>
        <a:ea typeface="+mn-ea"/>
        <a:cs typeface="+mn-cs"/>
      </a:defRPr>
    </a:lvl2pPr>
    <a:lvl3pPr marL="914253" algn="l" defTabSz="914253" rtl="0" eaLnBrk="1" latinLnBrk="0" hangingPunct="1">
      <a:defRPr sz="1200" kern="1200">
        <a:solidFill>
          <a:schemeClr val="tx1"/>
        </a:solidFill>
        <a:latin typeface="+mn-lt"/>
        <a:ea typeface="+mn-ea"/>
        <a:cs typeface="+mn-cs"/>
      </a:defRPr>
    </a:lvl3pPr>
    <a:lvl4pPr marL="1371379" algn="l" defTabSz="914253" rtl="0" eaLnBrk="1" latinLnBrk="0" hangingPunct="1">
      <a:defRPr sz="1200" kern="1200">
        <a:solidFill>
          <a:schemeClr val="tx1"/>
        </a:solidFill>
        <a:latin typeface="+mn-lt"/>
        <a:ea typeface="+mn-ea"/>
        <a:cs typeface="+mn-cs"/>
      </a:defRPr>
    </a:lvl4pPr>
    <a:lvl5pPr marL="1828505" algn="l" defTabSz="914253" rtl="0" eaLnBrk="1" latinLnBrk="0" hangingPunct="1">
      <a:defRPr sz="1200" kern="1200">
        <a:solidFill>
          <a:schemeClr val="tx1"/>
        </a:solidFill>
        <a:latin typeface="+mn-lt"/>
        <a:ea typeface="+mn-ea"/>
        <a:cs typeface="+mn-cs"/>
      </a:defRPr>
    </a:lvl5pPr>
    <a:lvl6pPr marL="2285632" algn="l" defTabSz="914253" rtl="0" eaLnBrk="1" latinLnBrk="0" hangingPunct="1">
      <a:defRPr sz="1200" kern="1200">
        <a:solidFill>
          <a:schemeClr val="tx1"/>
        </a:solidFill>
        <a:latin typeface="+mn-lt"/>
        <a:ea typeface="+mn-ea"/>
        <a:cs typeface="+mn-cs"/>
      </a:defRPr>
    </a:lvl6pPr>
    <a:lvl7pPr marL="2742758" algn="l" defTabSz="914253" rtl="0" eaLnBrk="1" latinLnBrk="0" hangingPunct="1">
      <a:defRPr sz="1200" kern="1200">
        <a:solidFill>
          <a:schemeClr val="tx1"/>
        </a:solidFill>
        <a:latin typeface="+mn-lt"/>
        <a:ea typeface="+mn-ea"/>
        <a:cs typeface="+mn-cs"/>
      </a:defRPr>
    </a:lvl7pPr>
    <a:lvl8pPr marL="3199884" algn="l" defTabSz="914253" rtl="0" eaLnBrk="1" latinLnBrk="0" hangingPunct="1">
      <a:defRPr sz="1200" kern="1200">
        <a:solidFill>
          <a:schemeClr val="tx1"/>
        </a:solidFill>
        <a:latin typeface="+mn-lt"/>
        <a:ea typeface="+mn-ea"/>
        <a:cs typeface="+mn-cs"/>
      </a:defRPr>
    </a:lvl8pPr>
    <a:lvl9pPr marL="3657011" algn="l" defTabSz="9142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0" y="704850"/>
            <a:ext cx="2720975" cy="3519488"/>
          </a:xfrm>
        </p:spPr>
      </p:sp>
      <p:sp>
        <p:nvSpPr>
          <p:cNvPr id="3" name="Notes Placeholder 2"/>
          <p:cNvSpPr>
            <a:spLocks noGrp="1"/>
          </p:cNvSpPr>
          <p:nvPr>
            <p:ph type="body" idx="1"/>
          </p:nvPr>
        </p:nvSpPr>
        <p:spPr/>
        <p:txBody>
          <a:bodyPr/>
          <a:lstStyle/>
          <a:p>
            <a:r>
              <a:rPr lang="en-US" dirty="0"/>
              <a:t>Or </a:t>
            </a:r>
          </a:p>
        </p:txBody>
      </p:sp>
      <p:sp>
        <p:nvSpPr>
          <p:cNvPr id="4" name="Slide Number Placeholder 3"/>
          <p:cNvSpPr>
            <a:spLocks noGrp="1"/>
          </p:cNvSpPr>
          <p:nvPr>
            <p:ph type="sldNum" sz="quarter" idx="10"/>
          </p:nvPr>
        </p:nvSpPr>
        <p:spPr/>
        <p:txBody>
          <a:bodyPr/>
          <a:lstStyle/>
          <a:p>
            <a:fld id="{6F6B6326-92FA-4A60-B93D-CF420A06909F}" type="slidenum">
              <a:rPr lang="en-US" smtClean="0"/>
              <a:t>2</a:t>
            </a:fld>
            <a:endParaRPr lang="en-US"/>
          </a:p>
        </p:txBody>
      </p:sp>
    </p:spTree>
    <p:extLst>
      <p:ext uri="{BB962C8B-B14F-4D97-AF65-F5344CB8AC3E}">
        <p14:creationId xmlns:p14="http://schemas.microsoft.com/office/powerpoint/2010/main" val="330835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70" indent="0" algn="ctr">
              <a:buNone/>
              <a:defRPr>
                <a:solidFill>
                  <a:schemeClr val="tx1">
                    <a:tint val="75000"/>
                  </a:schemeClr>
                </a:solidFill>
              </a:defRPr>
            </a:lvl2pPr>
            <a:lvl3pPr marL="1018940" indent="0" algn="ctr">
              <a:buNone/>
              <a:defRPr>
                <a:solidFill>
                  <a:schemeClr val="tx1">
                    <a:tint val="75000"/>
                  </a:schemeClr>
                </a:solidFill>
              </a:defRPr>
            </a:lvl3pPr>
            <a:lvl4pPr marL="1528412" indent="0" algn="ctr">
              <a:buNone/>
              <a:defRPr>
                <a:solidFill>
                  <a:schemeClr val="tx1">
                    <a:tint val="75000"/>
                  </a:schemeClr>
                </a:solidFill>
              </a:defRPr>
            </a:lvl4pPr>
            <a:lvl5pPr marL="2037882" indent="0" algn="ctr">
              <a:buNone/>
              <a:defRPr>
                <a:solidFill>
                  <a:schemeClr val="tx1">
                    <a:tint val="75000"/>
                  </a:schemeClr>
                </a:solidFill>
              </a:defRPr>
            </a:lvl5pPr>
            <a:lvl6pPr marL="2547352" indent="0" algn="ctr">
              <a:buNone/>
              <a:defRPr>
                <a:solidFill>
                  <a:schemeClr val="tx1">
                    <a:tint val="75000"/>
                  </a:schemeClr>
                </a:solidFill>
              </a:defRPr>
            </a:lvl6pPr>
            <a:lvl7pPr marL="3056822" indent="0" algn="ctr">
              <a:buNone/>
              <a:defRPr>
                <a:solidFill>
                  <a:schemeClr val="tx1">
                    <a:tint val="75000"/>
                  </a:schemeClr>
                </a:solidFill>
              </a:defRPr>
            </a:lvl7pPr>
            <a:lvl8pPr marL="3566294" indent="0" algn="ctr">
              <a:buNone/>
              <a:defRPr>
                <a:solidFill>
                  <a:schemeClr val="tx1">
                    <a:tint val="75000"/>
                  </a:schemeClr>
                </a:solidFill>
              </a:defRPr>
            </a:lvl8pPr>
            <a:lvl9pPr marL="407576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0C6297-C0F7-4400-95F1-A9F45FA8BE4E}" type="datetime1">
              <a:rPr lang="en-US" smtClean="0"/>
              <a:t>4/25/2023</a:t>
            </a:fld>
            <a:endParaRPr lang="en-US"/>
          </a:p>
        </p:txBody>
      </p:sp>
      <p:sp>
        <p:nvSpPr>
          <p:cNvPr id="5" name="Footer Placeholder 4"/>
          <p:cNvSpPr>
            <a:spLocks noGrp="1"/>
          </p:cNvSpPr>
          <p:nvPr>
            <p:ph type="ftr" sz="quarter" idx="11"/>
          </p:nvPr>
        </p:nvSpPr>
        <p:spPr/>
        <p:txBody>
          <a:bodyPr/>
          <a:lstStyle/>
          <a:p>
            <a:r>
              <a:rPr lang="en-US"/>
              <a:t>© Melanie Whitmire 2015 @Searching for Silver</a:t>
            </a:r>
          </a:p>
        </p:txBody>
      </p:sp>
      <p:sp>
        <p:nvSpPr>
          <p:cNvPr id="6" name="Slide Number Placeholder 5"/>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82130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299AF-2643-4360-90E7-60D78613D7C4}" type="datetime1">
              <a:rPr lang="en-US" smtClean="0"/>
              <a:t>4/25/2023</a:t>
            </a:fld>
            <a:endParaRPr lang="en-US"/>
          </a:p>
        </p:txBody>
      </p:sp>
      <p:sp>
        <p:nvSpPr>
          <p:cNvPr id="5" name="Footer Placeholder 4"/>
          <p:cNvSpPr>
            <a:spLocks noGrp="1"/>
          </p:cNvSpPr>
          <p:nvPr>
            <p:ph type="ftr" sz="quarter" idx="11"/>
          </p:nvPr>
        </p:nvSpPr>
        <p:spPr/>
        <p:txBody>
          <a:bodyPr/>
          <a:lstStyle/>
          <a:p>
            <a:r>
              <a:rPr lang="en-US"/>
              <a:t>© Melanie Whitmire 2015 @Searching for Silver</a:t>
            </a:r>
          </a:p>
        </p:txBody>
      </p:sp>
      <p:sp>
        <p:nvSpPr>
          <p:cNvPr id="6" name="Slide Number Placeholder 5"/>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32334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3" y="537846"/>
            <a:ext cx="1311593" cy="114414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468" y="537846"/>
            <a:ext cx="3805237" cy="114414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91EEB-F631-4FC0-A3B3-83B244AD552C}" type="datetime1">
              <a:rPr lang="en-US" smtClean="0"/>
              <a:t>4/25/2023</a:t>
            </a:fld>
            <a:endParaRPr lang="en-US"/>
          </a:p>
        </p:txBody>
      </p:sp>
      <p:sp>
        <p:nvSpPr>
          <p:cNvPr id="5" name="Footer Placeholder 4"/>
          <p:cNvSpPr>
            <a:spLocks noGrp="1"/>
          </p:cNvSpPr>
          <p:nvPr>
            <p:ph type="ftr" sz="quarter" idx="11"/>
          </p:nvPr>
        </p:nvSpPr>
        <p:spPr/>
        <p:txBody>
          <a:bodyPr/>
          <a:lstStyle/>
          <a:p>
            <a:r>
              <a:rPr lang="en-US"/>
              <a:t>© Melanie Whitmire 2015 @Searching for Silver</a:t>
            </a:r>
          </a:p>
        </p:txBody>
      </p:sp>
      <p:sp>
        <p:nvSpPr>
          <p:cNvPr id="6" name="Slide Number Placeholder 5"/>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228167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F70D4-BEE3-4734-A4DD-14DB28DD51FC}" type="datetime1">
              <a:rPr lang="en-US" smtClean="0"/>
              <a:t>4/25/2023</a:t>
            </a:fld>
            <a:endParaRPr lang="en-US"/>
          </a:p>
        </p:txBody>
      </p:sp>
      <p:sp>
        <p:nvSpPr>
          <p:cNvPr id="5" name="Footer Placeholder 4"/>
          <p:cNvSpPr>
            <a:spLocks noGrp="1"/>
          </p:cNvSpPr>
          <p:nvPr>
            <p:ph type="ftr" sz="quarter" idx="11"/>
          </p:nvPr>
        </p:nvSpPr>
        <p:spPr/>
        <p:txBody>
          <a:bodyPr/>
          <a:lstStyle/>
          <a:p>
            <a:r>
              <a:rPr lang="en-US"/>
              <a:t>© Melanie Whitmire 2015 @Searching for Silver</a:t>
            </a:r>
            <a:endParaRPr lang="en-US" dirty="0"/>
          </a:p>
        </p:txBody>
      </p:sp>
      <p:sp>
        <p:nvSpPr>
          <p:cNvPr id="6" name="Slide Number Placeholder 5"/>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144861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70" indent="0">
              <a:buNone/>
              <a:defRPr sz="2000">
                <a:solidFill>
                  <a:schemeClr val="tx1">
                    <a:tint val="75000"/>
                  </a:schemeClr>
                </a:solidFill>
              </a:defRPr>
            </a:lvl2pPr>
            <a:lvl3pPr marL="1018940" indent="0">
              <a:buNone/>
              <a:defRPr sz="1800">
                <a:solidFill>
                  <a:schemeClr val="tx1">
                    <a:tint val="75000"/>
                  </a:schemeClr>
                </a:solidFill>
              </a:defRPr>
            </a:lvl3pPr>
            <a:lvl4pPr marL="1528412" indent="0">
              <a:buNone/>
              <a:defRPr sz="1600">
                <a:solidFill>
                  <a:schemeClr val="tx1">
                    <a:tint val="75000"/>
                  </a:schemeClr>
                </a:solidFill>
              </a:defRPr>
            </a:lvl4pPr>
            <a:lvl5pPr marL="2037882" indent="0">
              <a:buNone/>
              <a:defRPr sz="1600">
                <a:solidFill>
                  <a:schemeClr val="tx1">
                    <a:tint val="75000"/>
                  </a:schemeClr>
                </a:solidFill>
              </a:defRPr>
            </a:lvl5pPr>
            <a:lvl6pPr marL="2547352" indent="0">
              <a:buNone/>
              <a:defRPr sz="1600">
                <a:solidFill>
                  <a:schemeClr val="tx1">
                    <a:tint val="75000"/>
                  </a:schemeClr>
                </a:solidFill>
              </a:defRPr>
            </a:lvl6pPr>
            <a:lvl7pPr marL="3056822" indent="0">
              <a:buNone/>
              <a:defRPr sz="1600">
                <a:solidFill>
                  <a:schemeClr val="tx1">
                    <a:tint val="75000"/>
                  </a:schemeClr>
                </a:solidFill>
              </a:defRPr>
            </a:lvl7pPr>
            <a:lvl8pPr marL="3566294" indent="0">
              <a:buNone/>
              <a:defRPr sz="1600">
                <a:solidFill>
                  <a:schemeClr val="tx1">
                    <a:tint val="75000"/>
                  </a:schemeClr>
                </a:solidFill>
              </a:defRPr>
            </a:lvl8pPr>
            <a:lvl9pPr marL="407576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A4230-D8B8-4700-AE86-5CBDEAAF4A5F}" type="datetime1">
              <a:rPr lang="en-US" smtClean="0"/>
              <a:t>4/25/2023</a:t>
            </a:fld>
            <a:endParaRPr lang="en-US"/>
          </a:p>
        </p:txBody>
      </p:sp>
      <p:sp>
        <p:nvSpPr>
          <p:cNvPr id="5" name="Footer Placeholder 4"/>
          <p:cNvSpPr>
            <a:spLocks noGrp="1"/>
          </p:cNvSpPr>
          <p:nvPr>
            <p:ph type="ftr" sz="quarter" idx="11"/>
          </p:nvPr>
        </p:nvSpPr>
        <p:spPr/>
        <p:txBody>
          <a:bodyPr/>
          <a:lstStyle/>
          <a:p>
            <a:r>
              <a:rPr lang="en-US"/>
              <a:t>© Melanie Whitmire 2015 @Searching for Silver</a:t>
            </a:r>
          </a:p>
        </p:txBody>
      </p:sp>
      <p:sp>
        <p:nvSpPr>
          <p:cNvPr id="6" name="Slide Number Placeholder 5"/>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351387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467"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9422"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17D451-B76E-40B9-9061-F30BE308686C}" type="datetime1">
              <a:rPr lang="en-US" smtClean="0"/>
              <a:t>4/25/2023</a:t>
            </a:fld>
            <a:endParaRPr lang="en-US"/>
          </a:p>
        </p:txBody>
      </p:sp>
      <p:sp>
        <p:nvSpPr>
          <p:cNvPr id="6" name="Footer Placeholder 5"/>
          <p:cNvSpPr>
            <a:spLocks noGrp="1"/>
          </p:cNvSpPr>
          <p:nvPr>
            <p:ph type="ftr" sz="quarter" idx="11"/>
          </p:nvPr>
        </p:nvSpPr>
        <p:spPr/>
        <p:txBody>
          <a:bodyPr/>
          <a:lstStyle/>
          <a:p>
            <a:r>
              <a:rPr lang="en-US"/>
              <a:t>© Melanie Whitmire 2015 @Searching for Silver</a:t>
            </a:r>
          </a:p>
        </p:txBody>
      </p:sp>
      <p:sp>
        <p:nvSpPr>
          <p:cNvPr id="7" name="Slide Number Placeholder 6"/>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154663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70" indent="0">
              <a:buNone/>
              <a:defRPr sz="2200" b="1"/>
            </a:lvl2pPr>
            <a:lvl3pPr marL="1018940" indent="0">
              <a:buNone/>
              <a:defRPr sz="2000" b="1"/>
            </a:lvl3pPr>
            <a:lvl4pPr marL="1528412" indent="0">
              <a:buNone/>
              <a:defRPr sz="1800" b="1"/>
            </a:lvl4pPr>
            <a:lvl5pPr marL="2037882" indent="0">
              <a:buNone/>
              <a:defRPr sz="1800" b="1"/>
            </a:lvl5pPr>
            <a:lvl6pPr marL="2547352" indent="0">
              <a:buNone/>
              <a:defRPr sz="1800" b="1"/>
            </a:lvl6pPr>
            <a:lvl7pPr marL="3056822" indent="0">
              <a:buNone/>
              <a:defRPr sz="1800" b="1"/>
            </a:lvl7pPr>
            <a:lvl8pPr marL="3566294" indent="0">
              <a:buNone/>
              <a:defRPr sz="1800" b="1"/>
            </a:lvl8pPr>
            <a:lvl9pPr marL="4075764"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1" y="2251499"/>
            <a:ext cx="3435509" cy="938318"/>
          </a:xfrm>
        </p:spPr>
        <p:txBody>
          <a:bodyPr anchor="b"/>
          <a:lstStyle>
            <a:lvl1pPr marL="0" indent="0">
              <a:buNone/>
              <a:defRPr sz="2700" b="1"/>
            </a:lvl1pPr>
            <a:lvl2pPr marL="509470" indent="0">
              <a:buNone/>
              <a:defRPr sz="2200" b="1"/>
            </a:lvl2pPr>
            <a:lvl3pPr marL="1018940" indent="0">
              <a:buNone/>
              <a:defRPr sz="2000" b="1"/>
            </a:lvl3pPr>
            <a:lvl4pPr marL="1528412" indent="0">
              <a:buNone/>
              <a:defRPr sz="1800" b="1"/>
            </a:lvl4pPr>
            <a:lvl5pPr marL="2037882" indent="0">
              <a:buNone/>
              <a:defRPr sz="1800" b="1"/>
            </a:lvl5pPr>
            <a:lvl6pPr marL="2547352" indent="0">
              <a:buNone/>
              <a:defRPr sz="1800" b="1"/>
            </a:lvl6pPr>
            <a:lvl7pPr marL="3056822" indent="0">
              <a:buNone/>
              <a:defRPr sz="1800" b="1"/>
            </a:lvl7pPr>
            <a:lvl8pPr marL="3566294" indent="0">
              <a:buNone/>
              <a:defRPr sz="1800" b="1"/>
            </a:lvl8pPr>
            <a:lvl9pPr marL="407576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1" y="3189817"/>
            <a:ext cx="343550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6178D-2E01-470F-9F62-F207FE4AAF19}" type="datetime1">
              <a:rPr lang="en-US" smtClean="0"/>
              <a:t>4/25/2023</a:t>
            </a:fld>
            <a:endParaRPr lang="en-US"/>
          </a:p>
        </p:txBody>
      </p:sp>
      <p:sp>
        <p:nvSpPr>
          <p:cNvPr id="8" name="Footer Placeholder 7"/>
          <p:cNvSpPr>
            <a:spLocks noGrp="1"/>
          </p:cNvSpPr>
          <p:nvPr>
            <p:ph type="ftr" sz="quarter" idx="11"/>
          </p:nvPr>
        </p:nvSpPr>
        <p:spPr/>
        <p:txBody>
          <a:bodyPr/>
          <a:lstStyle/>
          <a:p>
            <a:r>
              <a:rPr lang="en-US"/>
              <a:t>© Melanie Whitmire 2015 @Searching for Silver</a:t>
            </a:r>
          </a:p>
        </p:txBody>
      </p:sp>
      <p:sp>
        <p:nvSpPr>
          <p:cNvPr id="9" name="Slide Number Placeholder 8"/>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138545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A476B-8B71-44BB-81B5-0040146130FE}" type="datetime1">
              <a:rPr lang="en-US" smtClean="0"/>
              <a:t>4/25/2023</a:t>
            </a:fld>
            <a:endParaRPr lang="en-US"/>
          </a:p>
        </p:txBody>
      </p:sp>
      <p:sp>
        <p:nvSpPr>
          <p:cNvPr id="4" name="Footer Placeholder 3"/>
          <p:cNvSpPr>
            <a:spLocks noGrp="1"/>
          </p:cNvSpPr>
          <p:nvPr>
            <p:ph type="ftr" sz="quarter" idx="11"/>
          </p:nvPr>
        </p:nvSpPr>
        <p:spPr/>
        <p:txBody>
          <a:bodyPr/>
          <a:lstStyle/>
          <a:p>
            <a:r>
              <a:rPr lang="en-US"/>
              <a:t>© Melanie Whitmire 2015 @Searching for Silver</a:t>
            </a:r>
          </a:p>
        </p:txBody>
      </p:sp>
      <p:sp>
        <p:nvSpPr>
          <p:cNvPr id="5" name="Slide Number Placeholder 4"/>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344559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F9DD5-E563-40C7-9458-0DE0DD466FAF}" type="datetime1">
              <a:rPr lang="en-US" smtClean="0"/>
              <a:t>4/25/2023</a:t>
            </a:fld>
            <a:endParaRPr lang="en-US"/>
          </a:p>
        </p:txBody>
      </p:sp>
      <p:sp>
        <p:nvSpPr>
          <p:cNvPr id="3" name="Footer Placeholder 2"/>
          <p:cNvSpPr>
            <a:spLocks noGrp="1"/>
          </p:cNvSpPr>
          <p:nvPr>
            <p:ph type="ftr" sz="quarter" idx="11"/>
          </p:nvPr>
        </p:nvSpPr>
        <p:spPr/>
        <p:txBody>
          <a:bodyPr/>
          <a:lstStyle/>
          <a:p>
            <a:r>
              <a:rPr lang="en-US"/>
              <a:t>© Melanie Whitmire 2015 @Searching for Silver</a:t>
            </a:r>
          </a:p>
        </p:txBody>
      </p:sp>
      <p:sp>
        <p:nvSpPr>
          <p:cNvPr id="4" name="Slide Number Placeholder 3"/>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9965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1"/>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2" y="2104814"/>
            <a:ext cx="2557066" cy="6880226"/>
          </a:xfrm>
        </p:spPr>
        <p:txBody>
          <a:bodyPr/>
          <a:lstStyle>
            <a:lvl1pPr marL="0" indent="0">
              <a:buNone/>
              <a:defRPr sz="1600"/>
            </a:lvl1pPr>
            <a:lvl2pPr marL="509470" indent="0">
              <a:buNone/>
              <a:defRPr sz="1300"/>
            </a:lvl2pPr>
            <a:lvl3pPr marL="1018940" indent="0">
              <a:buNone/>
              <a:defRPr sz="1100"/>
            </a:lvl3pPr>
            <a:lvl4pPr marL="1528412" indent="0">
              <a:buNone/>
              <a:defRPr sz="1000"/>
            </a:lvl4pPr>
            <a:lvl5pPr marL="2037882" indent="0">
              <a:buNone/>
              <a:defRPr sz="1000"/>
            </a:lvl5pPr>
            <a:lvl6pPr marL="2547352" indent="0">
              <a:buNone/>
              <a:defRPr sz="1000"/>
            </a:lvl6pPr>
            <a:lvl7pPr marL="3056822" indent="0">
              <a:buNone/>
              <a:defRPr sz="1000"/>
            </a:lvl7pPr>
            <a:lvl8pPr marL="3566294" indent="0">
              <a:buNone/>
              <a:defRPr sz="1000"/>
            </a:lvl8pPr>
            <a:lvl9pPr marL="407576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935746-6955-4CDA-A8CF-5F652C424C34}" type="datetime1">
              <a:rPr lang="en-US" smtClean="0"/>
              <a:t>4/25/2023</a:t>
            </a:fld>
            <a:endParaRPr lang="en-US"/>
          </a:p>
        </p:txBody>
      </p:sp>
      <p:sp>
        <p:nvSpPr>
          <p:cNvPr id="6" name="Footer Placeholder 5"/>
          <p:cNvSpPr>
            <a:spLocks noGrp="1"/>
          </p:cNvSpPr>
          <p:nvPr>
            <p:ph type="ftr" sz="quarter" idx="11"/>
          </p:nvPr>
        </p:nvSpPr>
        <p:spPr/>
        <p:txBody>
          <a:bodyPr/>
          <a:lstStyle/>
          <a:p>
            <a:r>
              <a:rPr lang="en-US"/>
              <a:t>© Melanie Whitmire 2015 @Searching for Silver</a:t>
            </a:r>
          </a:p>
        </p:txBody>
      </p:sp>
      <p:sp>
        <p:nvSpPr>
          <p:cNvPr id="7" name="Slide Number Placeholder 6"/>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292014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1"/>
            </a:lvl1pPr>
            <a:lvl2pPr marL="509470" indent="0">
              <a:buNone/>
              <a:defRPr sz="3100"/>
            </a:lvl2pPr>
            <a:lvl3pPr marL="1018940" indent="0">
              <a:buNone/>
              <a:defRPr sz="2700"/>
            </a:lvl3pPr>
            <a:lvl4pPr marL="1528412" indent="0">
              <a:buNone/>
              <a:defRPr sz="2200"/>
            </a:lvl4pPr>
            <a:lvl5pPr marL="2037882" indent="0">
              <a:buNone/>
              <a:defRPr sz="2200"/>
            </a:lvl5pPr>
            <a:lvl6pPr marL="2547352" indent="0">
              <a:buNone/>
              <a:defRPr sz="2200"/>
            </a:lvl6pPr>
            <a:lvl7pPr marL="3056822" indent="0">
              <a:buNone/>
              <a:defRPr sz="2200"/>
            </a:lvl7pPr>
            <a:lvl8pPr marL="3566294" indent="0">
              <a:buNone/>
              <a:defRPr sz="2200"/>
            </a:lvl8pPr>
            <a:lvl9pPr marL="4075764" indent="0">
              <a:buNone/>
              <a:defRPr sz="2200"/>
            </a:lvl9pPr>
          </a:lstStyle>
          <a:p>
            <a:endParaRPr lang="en-US"/>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70" indent="0">
              <a:buNone/>
              <a:defRPr sz="1300"/>
            </a:lvl2pPr>
            <a:lvl3pPr marL="1018940" indent="0">
              <a:buNone/>
              <a:defRPr sz="1100"/>
            </a:lvl3pPr>
            <a:lvl4pPr marL="1528412" indent="0">
              <a:buNone/>
              <a:defRPr sz="1000"/>
            </a:lvl4pPr>
            <a:lvl5pPr marL="2037882" indent="0">
              <a:buNone/>
              <a:defRPr sz="1000"/>
            </a:lvl5pPr>
            <a:lvl6pPr marL="2547352" indent="0">
              <a:buNone/>
              <a:defRPr sz="1000"/>
            </a:lvl6pPr>
            <a:lvl7pPr marL="3056822" indent="0">
              <a:buNone/>
              <a:defRPr sz="1000"/>
            </a:lvl7pPr>
            <a:lvl8pPr marL="3566294" indent="0">
              <a:buNone/>
              <a:defRPr sz="1000"/>
            </a:lvl8pPr>
            <a:lvl9pPr marL="407576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F7817-A008-40D6-80BF-CFFC3EFEC279}" type="datetime1">
              <a:rPr lang="en-US" smtClean="0"/>
              <a:t>4/25/2023</a:t>
            </a:fld>
            <a:endParaRPr lang="en-US"/>
          </a:p>
        </p:txBody>
      </p:sp>
      <p:sp>
        <p:nvSpPr>
          <p:cNvPr id="6" name="Footer Placeholder 5"/>
          <p:cNvSpPr>
            <a:spLocks noGrp="1"/>
          </p:cNvSpPr>
          <p:nvPr>
            <p:ph type="ftr" sz="quarter" idx="11"/>
          </p:nvPr>
        </p:nvSpPr>
        <p:spPr/>
        <p:txBody>
          <a:bodyPr/>
          <a:lstStyle/>
          <a:p>
            <a:r>
              <a:rPr lang="en-US"/>
              <a:t>© Melanie Whitmire 2015 @Searching for Silver</a:t>
            </a:r>
          </a:p>
        </p:txBody>
      </p:sp>
      <p:sp>
        <p:nvSpPr>
          <p:cNvPr id="7" name="Slide Number Placeholder 6"/>
          <p:cNvSpPr>
            <a:spLocks noGrp="1"/>
          </p:cNvSpPr>
          <p:nvPr>
            <p:ph type="sldNum" sz="quarter" idx="12"/>
          </p:nvPr>
        </p:nvSpPr>
        <p:spPr/>
        <p:txBody>
          <a:bodyPr/>
          <a:lstStyle/>
          <a:p>
            <a:fld id="{12675C2D-D9E6-497C-BB5A-F0E3F49E6A40}" type="slidenum">
              <a:rPr lang="en-US" smtClean="0"/>
              <a:t>‹#›</a:t>
            </a:fld>
            <a:endParaRPr lang="en-US"/>
          </a:p>
        </p:txBody>
      </p:sp>
    </p:spTree>
    <p:extLst>
      <p:ext uri="{BB962C8B-B14F-4D97-AF65-F5344CB8AC3E}">
        <p14:creationId xmlns:p14="http://schemas.microsoft.com/office/powerpoint/2010/main" val="368687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A6C0D9E9-44AF-497B-8372-293459569383}" type="datetime1">
              <a:rPr lang="en-US" smtClean="0"/>
              <a:t>4/25/2023</a:t>
            </a:fld>
            <a:endParaRPr lang="en-US"/>
          </a:p>
        </p:txBody>
      </p:sp>
      <p:sp>
        <p:nvSpPr>
          <p:cNvPr id="5" name="Footer Placeholder 4"/>
          <p:cNvSpPr>
            <a:spLocks noGrp="1"/>
          </p:cNvSpPr>
          <p:nvPr>
            <p:ph type="ftr" sz="quarter" idx="3"/>
          </p:nvPr>
        </p:nvSpPr>
        <p:spPr>
          <a:xfrm>
            <a:off x="2655571"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a:t>© Melanie Whitmire 2015 @Searching for Silver</a:t>
            </a:r>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12675C2D-D9E6-497C-BB5A-F0E3F49E6A40}" type="slidenum">
              <a:rPr lang="en-US" smtClean="0"/>
              <a:t>‹#›</a:t>
            </a:fld>
            <a:endParaRPr lang="en-US"/>
          </a:p>
        </p:txBody>
      </p:sp>
    </p:spTree>
    <p:extLst>
      <p:ext uri="{BB962C8B-B14F-4D97-AF65-F5344CB8AC3E}">
        <p14:creationId xmlns:p14="http://schemas.microsoft.com/office/powerpoint/2010/main" val="267883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1018940" rtl="0" eaLnBrk="1" latinLnBrk="0" hangingPunct="1">
        <a:spcBef>
          <a:spcPct val="0"/>
        </a:spcBef>
        <a:buNone/>
        <a:defRPr sz="4900" kern="1200">
          <a:solidFill>
            <a:schemeClr val="tx1"/>
          </a:solidFill>
          <a:latin typeface="+mj-lt"/>
          <a:ea typeface="+mj-ea"/>
          <a:cs typeface="+mj-cs"/>
        </a:defRPr>
      </a:lvl1pPr>
    </p:titleStyle>
    <p:bodyStyle>
      <a:lvl1pPr marL="382103" indent="-382103" algn="l" defTabSz="1018940" rtl="0" eaLnBrk="1" latinLnBrk="0" hangingPunct="1">
        <a:spcBef>
          <a:spcPct val="20000"/>
        </a:spcBef>
        <a:buFont typeface="Arial" panose="020B0604020202020204" pitchFamily="34" charset="0"/>
        <a:buChar char="•"/>
        <a:defRPr sz="3601" kern="1200">
          <a:solidFill>
            <a:schemeClr val="tx1"/>
          </a:solidFill>
          <a:latin typeface="+mn-lt"/>
          <a:ea typeface="+mn-ea"/>
          <a:cs typeface="+mn-cs"/>
        </a:defRPr>
      </a:lvl1pPr>
      <a:lvl2pPr marL="827890" indent="-318419" algn="l" defTabSz="101894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677" indent="-254735" algn="l" defTabSz="1018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3147" indent="-254735" algn="l" defTabSz="10189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617" indent="-254735" algn="l" defTabSz="10189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2087" indent="-254735" algn="l" defTabSz="10189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559" indent="-254735" algn="l" defTabSz="10189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029" indent="-254735" algn="l" defTabSz="10189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499" indent="-254735" algn="l" defTabSz="10189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940" rtl="0" eaLnBrk="1" latinLnBrk="0" hangingPunct="1">
        <a:defRPr sz="2000" kern="1200">
          <a:solidFill>
            <a:schemeClr val="tx1"/>
          </a:solidFill>
          <a:latin typeface="+mn-lt"/>
          <a:ea typeface="+mn-ea"/>
          <a:cs typeface="+mn-cs"/>
        </a:defRPr>
      </a:lvl1pPr>
      <a:lvl2pPr marL="509470" algn="l" defTabSz="1018940" rtl="0" eaLnBrk="1" latinLnBrk="0" hangingPunct="1">
        <a:defRPr sz="2000" kern="1200">
          <a:solidFill>
            <a:schemeClr val="tx1"/>
          </a:solidFill>
          <a:latin typeface="+mn-lt"/>
          <a:ea typeface="+mn-ea"/>
          <a:cs typeface="+mn-cs"/>
        </a:defRPr>
      </a:lvl2pPr>
      <a:lvl3pPr marL="1018940" algn="l" defTabSz="1018940" rtl="0" eaLnBrk="1" latinLnBrk="0" hangingPunct="1">
        <a:defRPr sz="2000" kern="1200">
          <a:solidFill>
            <a:schemeClr val="tx1"/>
          </a:solidFill>
          <a:latin typeface="+mn-lt"/>
          <a:ea typeface="+mn-ea"/>
          <a:cs typeface="+mn-cs"/>
        </a:defRPr>
      </a:lvl3pPr>
      <a:lvl4pPr marL="1528412" algn="l" defTabSz="1018940" rtl="0" eaLnBrk="1" latinLnBrk="0" hangingPunct="1">
        <a:defRPr sz="2000" kern="1200">
          <a:solidFill>
            <a:schemeClr val="tx1"/>
          </a:solidFill>
          <a:latin typeface="+mn-lt"/>
          <a:ea typeface="+mn-ea"/>
          <a:cs typeface="+mn-cs"/>
        </a:defRPr>
      </a:lvl4pPr>
      <a:lvl5pPr marL="2037882" algn="l" defTabSz="1018940" rtl="0" eaLnBrk="1" latinLnBrk="0" hangingPunct="1">
        <a:defRPr sz="2000" kern="1200">
          <a:solidFill>
            <a:schemeClr val="tx1"/>
          </a:solidFill>
          <a:latin typeface="+mn-lt"/>
          <a:ea typeface="+mn-ea"/>
          <a:cs typeface="+mn-cs"/>
        </a:defRPr>
      </a:lvl5pPr>
      <a:lvl6pPr marL="2547352" algn="l" defTabSz="1018940" rtl="0" eaLnBrk="1" latinLnBrk="0" hangingPunct="1">
        <a:defRPr sz="2000" kern="1200">
          <a:solidFill>
            <a:schemeClr val="tx1"/>
          </a:solidFill>
          <a:latin typeface="+mn-lt"/>
          <a:ea typeface="+mn-ea"/>
          <a:cs typeface="+mn-cs"/>
        </a:defRPr>
      </a:lvl6pPr>
      <a:lvl7pPr marL="3056822" algn="l" defTabSz="1018940" rtl="0" eaLnBrk="1" latinLnBrk="0" hangingPunct="1">
        <a:defRPr sz="2000" kern="1200">
          <a:solidFill>
            <a:schemeClr val="tx1"/>
          </a:solidFill>
          <a:latin typeface="+mn-lt"/>
          <a:ea typeface="+mn-ea"/>
          <a:cs typeface="+mn-cs"/>
        </a:defRPr>
      </a:lvl7pPr>
      <a:lvl8pPr marL="3566294" algn="l" defTabSz="1018940" rtl="0" eaLnBrk="1" latinLnBrk="0" hangingPunct="1">
        <a:defRPr sz="2000" kern="1200">
          <a:solidFill>
            <a:schemeClr val="tx1"/>
          </a:solidFill>
          <a:latin typeface="+mn-lt"/>
          <a:ea typeface="+mn-ea"/>
          <a:cs typeface="+mn-cs"/>
        </a:defRPr>
      </a:lvl8pPr>
      <a:lvl9pPr marL="4075764" algn="l" defTabSz="101894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searchingforsilver.com/"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ow.boomlearning.com/store/authorId/bnEEfhJqDX5fZ4EPA/?collection=Decks&amp;sort=publishDate&amp;order=-1" TargetMode="External"/><Relationship Id="rId4" Type="http://schemas.openxmlformats.org/officeDocument/2006/relationships/hyperlink" Target="http://www.teacherspayteachers.com/Store/searchingforsilver"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99E0E-420D-1FEC-FCEC-8788DB68BB1D}"/>
              </a:ext>
            </a:extLst>
          </p:cNvPr>
          <p:cNvPicPr>
            <a:picLocks noChangeAspect="1"/>
          </p:cNvPicPr>
          <p:nvPr/>
        </p:nvPicPr>
        <p:blipFill rotWithShape="1">
          <a:blip r:embed="rId2"/>
          <a:srcRect l="4762" r="12699" b="9858"/>
          <a:stretch/>
        </p:blipFill>
        <p:spPr>
          <a:xfrm>
            <a:off x="-164805" y="-186070"/>
            <a:ext cx="7924800" cy="10515600"/>
          </a:xfrm>
          <a:prstGeom prst="rect">
            <a:avLst/>
          </a:prstGeom>
        </p:spPr>
      </p:pic>
    </p:spTree>
    <p:extLst>
      <p:ext uri="{BB962C8B-B14F-4D97-AF65-F5344CB8AC3E}">
        <p14:creationId xmlns:p14="http://schemas.microsoft.com/office/powerpoint/2010/main" val="368886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403" y="381032"/>
            <a:ext cx="7194967" cy="6001643"/>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KG Neatly Printed" panose="02000506000000020003" pitchFamily="2" charset="0"/>
                <a:ea typeface="LeebysLoveHero" panose="02000603000000000000" pitchFamily="2" charset="0"/>
              </a:rPr>
              <a:t>Thank you </a:t>
            </a:r>
            <a:r>
              <a:rPr lang="en-US" sz="2800" dirty="0">
                <a:latin typeface="KG Neatly Printed" panose="02000506000000020003" pitchFamily="2" charset="0"/>
                <a:ea typeface="LeebysLoveHero" panose="02000603000000000000" pitchFamily="2" charset="0"/>
              </a:rPr>
              <a:t>so much for downloading this resource.  I sincerely hope you and your students enjoy it. I also hope that you find it helpful and easy to use. Please check out my </a:t>
            </a:r>
            <a:r>
              <a:rPr lang="en-US" sz="2800" dirty="0">
                <a:latin typeface="KG Neatly Printed" panose="02000506000000020003" pitchFamily="2" charset="0"/>
                <a:ea typeface="LeebysLoveHero" panose="02000603000000000000" pitchFamily="2" charset="0"/>
                <a:hlinkClick r:id="rId3"/>
              </a:rPr>
              <a:t>Searching For Silver shop</a:t>
            </a:r>
            <a:r>
              <a:rPr lang="en-US" sz="2800" dirty="0">
                <a:latin typeface="KG Neatly Printed" panose="02000506000000020003" pitchFamily="2" charset="0"/>
                <a:ea typeface="LeebysLoveHero" panose="02000603000000000000" pitchFamily="2" charset="0"/>
              </a:rPr>
              <a:t>, </a:t>
            </a:r>
            <a:r>
              <a:rPr lang="en-US" sz="2800" dirty="0">
                <a:latin typeface="KG Neatly Printed" panose="02000506000000020003" pitchFamily="2" charset="0"/>
                <a:ea typeface="LeebysLoveHero" panose="02000603000000000000" pitchFamily="2" charset="0"/>
                <a:hlinkClick r:id="rId4"/>
              </a:rPr>
              <a:t>TPT store</a:t>
            </a:r>
            <a:r>
              <a:rPr lang="en-US" sz="2800" dirty="0">
                <a:latin typeface="KG Neatly Printed" panose="02000506000000020003" pitchFamily="2" charset="0"/>
                <a:ea typeface="LeebysLoveHero" panose="02000603000000000000" pitchFamily="2" charset="0"/>
              </a:rPr>
              <a:t> or </a:t>
            </a:r>
            <a:r>
              <a:rPr lang="en-US" sz="2800" dirty="0">
                <a:latin typeface="KG Neatly Printed" panose="02000506000000020003" pitchFamily="2" charset="0"/>
                <a:ea typeface="LeebysLoveHero" panose="02000603000000000000" pitchFamily="2" charset="0"/>
                <a:hlinkClick r:id="rId5"/>
              </a:rPr>
              <a:t>Boom Learning site</a:t>
            </a:r>
            <a:r>
              <a:rPr lang="en-US" sz="2800" dirty="0">
                <a:latin typeface="KG Neatly Printed" panose="02000506000000020003" pitchFamily="2" charset="0"/>
                <a:ea typeface="LeebysLoveHero" panose="02000603000000000000" pitchFamily="2" charset="0"/>
              </a:rPr>
              <a:t> to find more high-quality, engaging resources.</a:t>
            </a:r>
          </a:p>
          <a:p>
            <a:r>
              <a:rPr lang="en-US" sz="2800" dirty="0">
                <a:latin typeface="KG Neatly Printed" panose="02000506000000020003" pitchFamily="2" charset="0"/>
                <a:ea typeface="LeebysLoveHero" panose="02000603000000000000" pitchFamily="2" charset="0"/>
                <a:sym typeface="Wingdings" panose="05000000000000000000" pitchFamily="2" charset="2"/>
              </a:rPr>
              <a:t> Happy Teaching!</a:t>
            </a:r>
          </a:p>
          <a:p>
            <a:r>
              <a:rPr lang="en-US" sz="2800" dirty="0">
                <a:latin typeface="KG Neatly Printed" panose="02000506000000020003" pitchFamily="2" charset="0"/>
                <a:ea typeface="LeebysLoveHero" panose="02000603000000000000" pitchFamily="2" charset="0"/>
                <a:sym typeface="Wingdings" panose="05000000000000000000" pitchFamily="2" charset="2"/>
              </a:rPr>
              <a:t>	</a:t>
            </a:r>
          </a:p>
          <a:p>
            <a:pPr algn="ctr"/>
            <a:r>
              <a:rPr lang="en-US" sz="2800" dirty="0">
                <a:latin typeface="Janda Stylish Script" panose="02000505000000020002" pitchFamily="2" charset="0"/>
                <a:ea typeface="LeebysLoveHero" panose="02000603000000000000" pitchFamily="2" charset="0"/>
                <a:sym typeface="Wingdings" panose="05000000000000000000" pitchFamily="2" charset="2"/>
              </a:rPr>
              <a:t>Melanie </a:t>
            </a:r>
            <a:r>
              <a:rPr lang="en-US" sz="2800" dirty="0">
                <a:latin typeface="KG Neatly Printed" panose="02000506000000020003" pitchFamily="2" charset="0"/>
                <a:ea typeface="LeebysLoveHero" panose="02000603000000000000" pitchFamily="2" charset="0"/>
                <a:sym typeface="Wingdings" panose="05000000000000000000" pitchFamily="2" charset="2"/>
              </a:rPr>
              <a:t>@ Searching for Silver</a:t>
            </a:r>
          </a:p>
          <a:p>
            <a:pPr algn="ctr"/>
            <a:r>
              <a:rPr lang="en-US" sz="2000" i="1" dirty="0">
                <a:latin typeface="KG Neatly Printed" panose="02000506000000020003" pitchFamily="2" charset="0"/>
              </a:rPr>
              <a:t>“look for (wisdom) as for silver and search for it as hidden gold” </a:t>
            </a:r>
            <a:r>
              <a:rPr lang="en-US" sz="1200" i="1" dirty="0">
                <a:latin typeface="KG Neatly Printed" panose="02000506000000020003" pitchFamily="2" charset="0"/>
              </a:rPr>
              <a:t>Prov 2:3-5</a:t>
            </a:r>
          </a:p>
          <a:p>
            <a:endParaRPr lang="en-US" sz="1600" dirty="0">
              <a:latin typeface="KG Neatly Printed" panose="02000506000000020003" pitchFamily="2" charset="0"/>
            </a:endParaRPr>
          </a:p>
          <a:p>
            <a:endParaRPr lang="en-US" sz="1600" dirty="0">
              <a:latin typeface="KG Neatly Printed" panose="02000506000000020003" pitchFamily="2" charset="0"/>
            </a:endParaRPr>
          </a:p>
          <a:p>
            <a:r>
              <a:rPr lang="en-US" sz="1600" dirty="0">
                <a:latin typeface="KG Neatly Printed" panose="02000506000000020003" pitchFamily="2" charset="0"/>
              </a:rPr>
              <a:t>Copyright © Melanie </a:t>
            </a:r>
            <a:r>
              <a:rPr lang="en-US" sz="1600" dirty="0" err="1">
                <a:latin typeface="KG Neatly Printed" panose="02000506000000020003" pitchFamily="2" charset="0"/>
              </a:rPr>
              <a:t>Whitmire@Searching</a:t>
            </a:r>
            <a:r>
              <a:rPr lang="en-US" sz="1600" dirty="0">
                <a:latin typeface="KG Neatly Printed" panose="02000506000000020003" pitchFamily="2" charset="0"/>
              </a:rPr>
              <a:t> for Silver-All rights reserved by the author.</a:t>
            </a:r>
          </a:p>
          <a:p>
            <a:r>
              <a:rPr lang="en-US" sz="1600" dirty="0">
                <a:latin typeface="KG Neatly Printed" panose="02000506000000020003" pitchFamily="2" charset="0"/>
              </a:rPr>
              <a:t>Purchase of this item entitles the purchaser the right to reproduce the pages for personal or classroom use. Duplication for other classes, an entire school, or commercial purposes is strictly prohibited and is a violation of the Digital Millennium Copyright Act (DMCA). If you have questions, please visit my store.</a:t>
            </a:r>
          </a:p>
          <a:p>
            <a:endParaRPr lang="en-US" sz="2400" dirty="0">
              <a:latin typeface="Janda Stylish Script" panose="02000505000000020002" pitchFamily="2" charset="0"/>
              <a:ea typeface="LeebysLoveHero" panose="02000603000000000000" pitchFamily="2" charset="0"/>
            </a:endParaRPr>
          </a:p>
        </p:txBody>
      </p:sp>
      <p:sp>
        <p:nvSpPr>
          <p:cNvPr id="6" name="Rectangle 5"/>
          <p:cNvSpPr/>
          <p:nvPr/>
        </p:nvSpPr>
        <p:spPr>
          <a:xfrm>
            <a:off x="240030" y="251233"/>
            <a:ext cx="7292340" cy="9555937"/>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0" name="TextBox 9"/>
          <p:cNvSpPr txBox="1"/>
          <p:nvPr/>
        </p:nvSpPr>
        <p:spPr>
          <a:xfrm>
            <a:off x="9513" y="8235434"/>
            <a:ext cx="2368755" cy="369332"/>
          </a:xfrm>
          <a:prstGeom prst="rect">
            <a:avLst/>
          </a:prstGeom>
          <a:noFill/>
        </p:spPr>
        <p:txBody>
          <a:bodyPr wrap="square" rtlCol="0" anchor="ctr">
            <a:spAutoFit/>
          </a:bodyPr>
          <a:lstStyle/>
          <a:p>
            <a:pPr algn="ctr"/>
            <a:r>
              <a:rPr lang="en-US" sz="1800" b="1" dirty="0">
                <a:latin typeface="KG Neatly Printed" panose="02000506000000020003" pitchFamily="2" charset="0"/>
                <a:ea typeface="TreeTop" panose="02000603000000000000" pitchFamily="2" charset="0"/>
              </a:rPr>
              <a:t>Fonts and Illustrations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384" y="8641800"/>
            <a:ext cx="685800" cy="697727"/>
          </a:xfrm>
          <a:prstGeom prst="rect">
            <a:avLst/>
          </a:prstGeom>
        </p:spPr>
      </p:pic>
      <p:sp>
        <p:nvSpPr>
          <p:cNvPr id="13" name="TextBox 12"/>
          <p:cNvSpPr txBox="1"/>
          <p:nvPr/>
        </p:nvSpPr>
        <p:spPr>
          <a:xfrm>
            <a:off x="-203548" y="9499948"/>
            <a:ext cx="1676400" cy="338554"/>
          </a:xfrm>
          <a:prstGeom prst="rect">
            <a:avLst/>
          </a:prstGeom>
          <a:noFill/>
        </p:spPr>
        <p:txBody>
          <a:bodyPr wrap="square" rtlCol="0" anchor="ctr">
            <a:spAutoFit/>
          </a:bodyPr>
          <a:lstStyle/>
          <a:p>
            <a:pPr algn="ctr"/>
            <a:r>
              <a:rPr lang="en-US" sz="1600" dirty="0">
                <a:latin typeface="KG Neatly Printed" panose="02000506000000020003" pitchFamily="2" charset="0"/>
                <a:ea typeface="TreeTop" panose="02000603000000000000" pitchFamily="2" charset="0"/>
              </a:rPr>
              <a:t>KG Fonts</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8652261"/>
            <a:ext cx="674549" cy="67680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3501" y="8610600"/>
            <a:ext cx="863781" cy="760127"/>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8655630"/>
            <a:ext cx="670067" cy="670067"/>
          </a:xfrm>
          <a:prstGeom prst="rect">
            <a:avLst/>
          </a:prstGeom>
        </p:spPr>
      </p:pic>
    </p:spTree>
    <p:extLst>
      <p:ext uri="{BB962C8B-B14F-4D97-AF65-F5344CB8AC3E}">
        <p14:creationId xmlns:p14="http://schemas.microsoft.com/office/powerpoint/2010/main" val="39177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B4D9B-BD36-2A16-B601-6781DA1C5E0D}"/>
              </a:ext>
            </a:extLst>
          </p:cNvPr>
          <p:cNvPicPr>
            <a:picLocks noChangeAspect="1"/>
          </p:cNvPicPr>
          <p:nvPr/>
        </p:nvPicPr>
        <p:blipFill rotWithShape="1">
          <a:blip r:embed="rId2"/>
          <a:srcRect b="353"/>
          <a:stretch/>
        </p:blipFill>
        <p:spPr>
          <a:xfrm>
            <a:off x="20" y="10"/>
            <a:ext cx="7772380" cy="10058390"/>
          </a:xfrm>
          <a:prstGeom prst="rect">
            <a:avLst/>
          </a:prstGeom>
        </p:spPr>
      </p:pic>
      <p:sp>
        <p:nvSpPr>
          <p:cNvPr id="6" name="TextBox 5">
            <a:extLst>
              <a:ext uri="{FF2B5EF4-FFF2-40B4-BE49-F238E27FC236}">
                <a16:creationId xmlns:a16="http://schemas.microsoft.com/office/drawing/2014/main" id="{A41937E6-23F2-3A58-7E9C-CDECBAB89E8B}"/>
              </a:ext>
            </a:extLst>
          </p:cNvPr>
          <p:cNvSpPr txBox="1"/>
          <p:nvPr/>
        </p:nvSpPr>
        <p:spPr>
          <a:xfrm>
            <a:off x="228600" y="205978"/>
            <a:ext cx="5397500" cy="584775"/>
          </a:xfrm>
          <a:prstGeom prst="rect">
            <a:avLst/>
          </a:prstGeom>
          <a:noFill/>
        </p:spPr>
        <p:txBody>
          <a:bodyPr wrap="square" rtlCol="0">
            <a:spAutoFit/>
          </a:bodyPr>
          <a:lstStyle/>
          <a:p>
            <a:r>
              <a:rPr lang="en-US" sz="3200" dirty="0">
                <a:latin typeface="KG Be Still And Know" panose="02000503000000020004" pitchFamily="2" charset="0"/>
              </a:rPr>
              <a:t>Summer Checklist</a:t>
            </a:r>
          </a:p>
        </p:txBody>
      </p:sp>
      <p:graphicFrame>
        <p:nvGraphicFramePr>
          <p:cNvPr id="7" name="Table 12">
            <a:extLst>
              <a:ext uri="{FF2B5EF4-FFF2-40B4-BE49-F238E27FC236}">
                <a16:creationId xmlns:a16="http://schemas.microsoft.com/office/drawing/2014/main" id="{D9E64764-4F7F-1363-7101-0EBE7FF3CD9B}"/>
              </a:ext>
            </a:extLst>
          </p:cNvPr>
          <p:cNvGraphicFramePr>
            <a:graphicFrameLocks noGrp="1"/>
          </p:cNvGraphicFramePr>
          <p:nvPr>
            <p:extLst>
              <p:ext uri="{D42A27DB-BD31-4B8C-83A1-F6EECF244321}">
                <p14:modId xmlns:p14="http://schemas.microsoft.com/office/powerpoint/2010/main" val="3258372931"/>
              </p:ext>
            </p:extLst>
          </p:nvPr>
        </p:nvGraphicFramePr>
        <p:xfrm>
          <a:off x="361945" y="3188815"/>
          <a:ext cx="73151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72439">
                  <a:extLst>
                    <a:ext uri="{9D8B030D-6E8A-4147-A177-3AD203B41FA5}">
                      <a16:colId xmlns:a16="http://schemas.microsoft.com/office/drawing/2014/main" val="639301622"/>
                    </a:ext>
                  </a:extLst>
                </a:gridCol>
                <a:gridCol w="1008552">
                  <a:extLst>
                    <a:ext uri="{9D8B030D-6E8A-4147-A177-3AD203B41FA5}">
                      <a16:colId xmlns:a16="http://schemas.microsoft.com/office/drawing/2014/main" val="3261380362"/>
                    </a:ext>
                  </a:extLst>
                </a:gridCol>
                <a:gridCol w="1008552">
                  <a:extLst>
                    <a:ext uri="{9D8B030D-6E8A-4147-A177-3AD203B41FA5}">
                      <a16:colId xmlns:a16="http://schemas.microsoft.com/office/drawing/2014/main" val="293247939"/>
                    </a:ext>
                  </a:extLst>
                </a:gridCol>
                <a:gridCol w="1008552">
                  <a:extLst>
                    <a:ext uri="{9D8B030D-6E8A-4147-A177-3AD203B41FA5}">
                      <a16:colId xmlns:a16="http://schemas.microsoft.com/office/drawing/2014/main" val="3323594883"/>
                    </a:ext>
                  </a:extLst>
                </a:gridCol>
                <a:gridCol w="1008552">
                  <a:extLst>
                    <a:ext uri="{9D8B030D-6E8A-4147-A177-3AD203B41FA5}">
                      <a16:colId xmlns:a16="http://schemas.microsoft.com/office/drawing/2014/main" val="3728571666"/>
                    </a:ext>
                  </a:extLst>
                </a:gridCol>
                <a:gridCol w="1008552">
                  <a:extLst>
                    <a:ext uri="{9D8B030D-6E8A-4147-A177-3AD203B41FA5}">
                      <a16:colId xmlns:a16="http://schemas.microsoft.com/office/drawing/2014/main" val="3373407479"/>
                    </a:ext>
                  </a:extLst>
                </a:gridCol>
              </a:tblGrid>
              <a:tr h="370840">
                <a:tc>
                  <a:txBody>
                    <a:bodyPr/>
                    <a:lstStyle/>
                    <a:p>
                      <a:pPr algn="ctr"/>
                      <a:r>
                        <a:rPr lang="en-US" sz="1200" dirty="0">
                          <a:solidFill>
                            <a:schemeClr val="bg1"/>
                          </a:solidFill>
                          <a:latin typeface="Janda Quick Note" panose="02000505000000020003" pitchFamily="2" charset="0"/>
                        </a:rPr>
                        <a:t>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extLst>
                  <a:ext uri="{0D108BD9-81ED-4DB2-BD59-A6C34878D82A}">
                    <a16:rowId xmlns:a16="http://schemas.microsoft.com/office/drawing/2014/main" val="409976636"/>
                  </a:ext>
                </a:extLst>
              </a:tr>
              <a:tr h="370840">
                <a:tc>
                  <a:txBody>
                    <a:bodyPr/>
                    <a:lstStyle/>
                    <a:p>
                      <a:r>
                        <a:rPr lang="en-US" sz="1200" b="1" dirty="0">
                          <a:latin typeface="Janda Quick Note" panose="02000505000000020003" pitchFamily="2" charset="0"/>
                        </a:rPr>
                        <a:t>Bible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70840">
                <a:tc>
                  <a:txBody>
                    <a:bodyPr/>
                    <a:lstStyle/>
                    <a:p>
                      <a:r>
                        <a:rPr lang="en-US" sz="1200" b="1" dirty="0">
                          <a:latin typeface="Janda Quick Note" panose="02000505000000020003" pitchFamily="2" charset="0"/>
                        </a:rPr>
                        <a:t>Morning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065531"/>
                  </a:ext>
                </a:extLst>
              </a:tr>
              <a:tr h="370840">
                <a:tc>
                  <a:txBody>
                    <a:bodyPr/>
                    <a:lstStyle/>
                    <a:p>
                      <a:r>
                        <a:rPr lang="en-US" sz="1200" b="1" dirty="0">
                          <a:latin typeface="Janda Quick Note" panose="02000505000000020003" pitchFamily="2" charset="0"/>
                        </a:rPr>
                        <a:t>Reading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70840">
                <a:tc>
                  <a:txBody>
                    <a:bodyPr/>
                    <a:lstStyle/>
                    <a:p>
                      <a:r>
                        <a:rPr lang="en-US" sz="1200" b="1" dirty="0">
                          <a:latin typeface="Janda Quick Note" panose="02000505000000020003" pitchFamily="2" charset="0"/>
                        </a:rPr>
                        <a:t>Piano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99551"/>
                  </a:ext>
                </a:extLst>
              </a:tr>
              <a:tr h="370840">
                <a:tc>
                  <a:txBody>
                    <a:bodyPr/>
                    <a:lstStyle/>
                    <a:p>
                      <a:r>
                        <a:rPr lang="en-US" sz="1200" b="1" dirty="0">
                          <a:latin typeface="Janda Quick Note" panose="02000505000000020003" pitchFamily="2" charset="0"/>
                        </a:rPr>
                        <a:t>Audiobook (1 chapter)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801184"/>
                  </a:ext>
                </a:extLst>
              </a:tr>
            </a:tbl>
          </a:graphicData>
        </a:graphic>
      </p:graphicFrame>
      <p:graphicFrame>
        <p:nvGraphicFramePr>
          <p:cNvPr id="8" name="Table 7">
            <a:extLst>
              <a:ext uri="{FF2B5EF4-FFF2-40B4-BE49-F238E27FC236}">
                <a16:creationId xmlns:a16="http://schemas.microsoft.com/office/drawing/2014/main" id="{7A54670F-192C-4DD0-0906-D7777ED5B23E}"/>
              </a:ext>
            </a:extLst>
          </p:cNvPr>
          <p:cNvGraphicFramePr>
            <a:graphicFrameLocks noGrp="1"/>
          </p:cNvGraphicFramePr>
          <p:nvPr>
            <p:extLst>
              <p:ext uri="{D42A27DB-BD31-4B8C-83A1-F6EECF244321}">
                <p14:modId xmlns:p14="http://schemas.microsoft.com/office/powerpoint/2010/main" val="2263373148"/>
              </p:ext>
            </p:extLst>
          </p:nvPr>
        </p:nvGraphicFramePr>
        <p:xfrm>
          <a:off x="361940" y="5638800"/>
          <a:ext cx="7315201" cy="14409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bg1"/>
                          </a:solidFill>
                          <a:latin typeface="Janda Quick Note" panose="02000505000000020003" pitchFamily="2" charset="0"/>
                        </a:rPr>
                        <a:t>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Spanish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r>
                        <a:rPr lang="en-US" sz="1200" b="1" dirty="0">
                          <a:latin typeface="Janda Quick Note" panose="02000505000000020003" pitchFamily="2" charset="0"/>
                        </a:rPr>
                        <a:t>Geography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60247">
                <a:tc>
                  <a:txBody>
                    <a:bodyPr/>
                    <a:lstStyle/>
                    <a:p>
                      <a:r>
                        <a:rPr lang="en-US" sz="1200" b="1" dirty="0">
                          <a:latin typeface="Janda Quick Note" panose="02000505000000020003" pitchFamily="2" charset="0"/>
                        </a:rPr>
                        <a:t>Multiplication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086731"/>
                  </a:ext>
                </a:extLst>
              </a:tr>
            </a:tbl>
          </a:graphicData>
        </a:graphic>
      </p:graphicFrame>
      <p:graphicFrame>
        <p:nvGraphicFramePr>
          <p:cNvPr id="9" name="Table 14">
            <a:extLst>
              <a:ext uri="{FF2B5EF4-FFF2-40B4-BE49-F238E27FC236}">
                <a16:creationId xmlns:a16="http://schemas.microsoft.com/office/drawing/2014/main" id="{2E0CA479-C25B-35A7-66EB-44C412CA8D4C}"/>
              </a:ext>
            </a:extLst>
          </p:cNvPr>
          <p:cNvGraphicFramePr>
            <a:graphicFrameLocks noGrp="1"/>
          </p:cNvGraphicFramePr>
          <p:nvPr>
            <p:extLst>
              <p:ext uri="{D42A27DB-BD31-4B8C-83A1-F6EECF244321}">
                <p14:modId xmlns:p14="http://schemas.microsoft.com/office/powerpoint/2010/main" val="4293869083"/>
              </p:ext>
            </p:extLst>
          </p:nvPr>
        </p:nvGraphicFramePr>
        <p:xfrm>
          <a:off x="361945" y="990600"/>
          <a:ext cx="7315196" cy="18012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5028">
                  <a:extLst>
                    <a:ext uri="{9D8B030D-6E8A-4147-A177-3AD203B41FA5}">
                      <a16:colId xmlns:a16="http://schemas.microsoft.com/office/drawing/2014/main" val="3295881972"/>
                    </a:ext>
                  </a:extLst>
                </a:gridCol>
                <a:gridCol w="1045028">
                  <a:extLst>
                    <a:ext uri="{9D8B030D-6E8A-4147-A177-3AD203B41FA5}">
                      <a16:colId xmlns:a16="http://schemas.microsoft.com/office/drawing/2014/main" val="1905735838"/>
                    </a:ext>
                  </a:extLst>
                </a:gridCol>
                <a:gridCol w="1045028">
                  <a:extLst>
                    <a:ext uri="{9D8B030D-6E8A-4147-A177-3AD203B41FA5}">
                      <a16:colId xmlns:a16="http://schemas.microsoft.com/office/drawing/2014/main" val="3990115448"/>
                    </a:ext>
                  </a:extLst>
                </a:gridCol>
                <a:gridCol w="1045028">
                  <a:extLst>
                    <a:ext uri="{9D8B030D-6E8A-4147-A177-3AD203B41FA5}">
                      <a16:colId xmlns:a16="http://schemas.microsoft.com/office/drawing/2014/main" val="3339484139"/>
                    </a:ext>
                  </a:extLst>
                </a:gridCol>
                <a:gridCol w="1045028">
                  <a:extLst>
                    <a:ext uri="{9D8B030D-6E8A-4147-A177-3AD203B41FA5}">
                      <a16:colId xmlns:a16="http://schemas.microsoft.com/office/drawing/2014/main" val="302525906"/>
                    </a:ext>
                  </a:extLst>
                </a:gridCol>
                <a:gridCol w="1045028">
                  <a:extLst>
                    <a:ext uri="{9D8B030D-6E8A-4147-A177-3AD203B41FA5}">
                      <a16:colId xmlns:a16="http://schemas.microsoft.com/office/drawing/2014/main" val="313718786"/>
                    </a:ext>
                  </a:extLst>
                </a:gridCol>
                <a:gridCol w="1045028">
                  <a:extLst>
                    <a:ext uri="{9D8B030D-6E8A-4147-A177-3AD203B41FA5}">
                      <a16:colId xmlns:a16="http://schemas.microsoft.com/office/drawing/2014/main" val="2098403710"/>
                    </a:ext>
                  </a:extLst>
                </a:gridCol>
              </a:tblGrid>
              <a:tr h="1801234">
                <a:tc>
                  <a:txBody>
                    <a:bodyPr/>
                    <a:lstStyle/>
                    <a:p>
                      <a:pPr algn="l"/>
                      <a:r>
                        <a:rPr lang="en-US" sz="1400" dirty="0">
                          <a:solidFill>
                            <a:schemeClr val="tx1"/>
                          </a:solidFill>
                          <a:latin typeface="KG Be Still And Know" panose="02000503000000020004" pitchFamily="2" charset="0"/>
                        </a:rPr>
                        <a:t>Sun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Mon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Tues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Wed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Thu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Fri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Sat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9875335"/>
                  </a:ext>
                </a:extLst>
              </a:tr>
            </a:tbl>
          </a:graphicData>
        </a:graphic>
      </p:graphicFrame>
      <p:graphicFrame>
        <p:nvGraphicFramePr>
          <p:cNvPr id="10" name="Table 9">
            <a:extLst>
              <a:ext uri="{FF2B5EF4-FFF2-40B4-BE49-F238E27FC236}">
                <a16:creationId xmlns:a16="http://schemas.microsoft.com/office/drawing/2014/main" id="{E324787C-EC40-9390-0C76-1834BCBC8612}"/>
              </a:ext>
            </a:extLst>
          </p:cNvPr>
          <p:cNvGraphicFramePr>
            <a:graphicFrameLocks noGrp="1"/>
          </p:cNvGraphicFramePr>
          <p:nvPr>
            <p:extLst>
              <p:ext uri="{D42A27DB-BD31-4B8C-83A1-F6EECF244321}">
                <p14:modId xmlns:p14="http://schemas.microsoft.com/office/powerpoint/2010/main" val="3959872796"/>
              </p:ext>
            </p:extLst>
          </p:nvPr>
        </p:nvGraphicFramePr>
        <p:xfrm>
          <a:off x="361940" y="7445719"/>
          <a:ext cx="7315201" cy="10807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bg1"/>
                          </a:solidFill>
                          <a:latin typeface="Janda Quick Note" panose="02000505000000020003" pitchFamily="2" charset="0"/>
                        </a:rPr>
                        <a:t>CHORES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tc>
                  <a:txBody>
                    <a:bodyPr/>
                    <a:lstStyle/>
                    <a:p>
                      <a:pPr algn="ctr"/>
                      <a:r>
                        <a:rPr lang="en-US" sz="1200" dirty="0">
                          <a:solidFill>
                            <a:schemeClr val="bg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E0DE"/>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Clean bedroom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endParaRPr lang="en-US" sz="1200" b="1"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bl>
          </a:graphicData>
        </a:graphic>
      </p:graphicFrame>
    </p:spTree>
    <p:extLst>
      <p:ext uri="{BB962C8B-B14F-4D97-AF65-F5344CB8AC3E}">
        <p14:creationId xmlns:p14="http://schemas.microsoft.com/office/powerpoint/2010/main" val="1167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C03776-1C0A-E135-77D4-6C474545B1FC}"/>
              </a:ext>
            </a:extLst>
          </p:cNvPr>
          <p:cNvPicPr>
            <a:picLocks noChangeAspect="1"/>
          </p:cNvPicPr>
          <p:nvPr/>
        </p:nvPicPr>
        <p:blipFill>
          <a:blip r:embed="rId2"/>
          <a:stretch>
            <a:fill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730E4BA4-31B1-8A5B-EC09-5E5A0FD219A6}"/>
              </a:ext>
            </a:extLst>
          </p:cNvPr>
          <p:cNvSpPr txBox="1"/>
          <p:nvPr/>
        </p:nvSpPr>
        <p:spPr>
          <a:xfrm>
            <a:off x="228600" y="205978"/>
            <a:ext cx="5397500" cy="584775"/>
          </a:xfrm>
          <a:prstGeom prst="rect">
            <a:avLst/>
          </a:prstGeom>
          <a:noFill/>
        </p:spPr>
        <p:txBody>
          <a:bodyPr wrap="square" rtlCol="0">
            <a:spAutoFit/>
          </a:bodyPr>
          <a:lstStyle/>
          <a:p>
            <a:r>
              <a:rPr lang="en-US" sz="3200" dirty="0">
                <a:latin typeface="KG Be Still And Know" panose="02000503000000020004" pitchFamily="2" charset="0"/>
              </a:rPr>
              <a:t>Summer Checklist</a:t>
            </a:r>
          </a:p>
        </p:txBody>
      </p:sp>
      <p:graphicFrame>
        <p:nvGraphicFramePr>
          <p:cNvPr id="7" name="Table 14">
            <a:extLst>
              <a:ext uri="{FF2B5EF4-FFF2-40B4-BE49-F238E27FC236}">
                <a16:creationId xmlns:a16="http://schemas.microsoft.com/office/drawing/2014/main" id="{5EE52F43-A3AD-9F9F-6CFC-468580755F77}"/>
              </a:ext>
            </a:extLst>
          </p:cNvPr>
          <p:cNvGraphicFramePr>
            <a:graphicFrameLocks noGrp="1"/>
          </p:cNvGraphicFramePr>
          <p:nvPr>
            <p:extLst>
              <p:ext uri="{D42A27DB-BD31-4B8C-83A1-F6EECF244321}">
                <p14:modId xmlns:p14="http://schemas.microsoft.com/office/powerpoint/2010/main" val="3584029012"/>
              </p:ext>
            </p:extLst>
          </p:nvPr>
        </p:nvGraphicFramePr>
        <p:xfrm>
          <a:off x="361940" y="990600"/>
          <a:ext cx="7315196" cy="18012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5028">
                  <a:extLst>
                    <a:ext uri="{9D8B030D-6E8A-4147-A177-3AD203B41FA5}">
                      <a16:colId xmlns:a16="http://schemas.microsoft.com/office/drawing/2014/main" val="3295881972"/>
                    </a:ext>
                  </a:extLst>
                </a:gridCol>
                <a:gridCol w="1045028">
                  <a:extLst>
                    <a:ext uri="{9D8B030D-6E8A-4147-A177-3AD203B41FA5}">
                      <a16:colId xmlns:a16="http://schemas.microsoft.com/office/drawing/2014/main" val="1905735838"/>
                    </a:ext>
                  </a:extLst>
                </a:gridCol>
                <a:gridCol w="1045028">
                  <a:extLst>
                    <a:ext uri="{9D8B030D-6E8A-4147-A177-3AD203B41FA5}">
                      <a16:colId xmlns:a16="http://schemas.microsoft.com/office/drawing/2014/main" val="3990115448"/>
                    </a:ext>
                  </a:extLst>
                </a:gridCol>
                <a:gridCol w="1045028">
                  <a:extLst>
                    <a:ext uri="{9D8B030D-6E8A-4147-A177-3AD203B41FA5}">
                      <a16:colId xmlns:a16="http://schemas.microsoft.com/office/drawing/2014/main" val="3339484139"/>
                    </a:ext>
                  </a:extLst>
                </a:gridCol>
                <a:gridCol w="1045028">
                  <a:extLst>
                    <a:ext uri="{9D8B030D-6E8A-4147-A177-3AD203B41FA5}">
                      <a16:colId xmlns:a16="http://schemas.microsoft.com/office/drawing/2014/main" val="302525906"/>
                    </a:ext>
                  </a:extLst>
                </a:gridCol>
                <a:gridCol w="1045028">
                  <a:extLst>
                    <a:ext uri="{9D8B030D-6E8A-4147-A177-3AD203B41FA5}">
                      <a16:colId xmlns:a16="http://schemas.microsoft.com/office/drawing/2014/main" val="313718786"/>
                    </a:ext>
                  </a:extLst>
                </a:gridCol>
                <a:gridCol w="1045028">
                  <a:extLst>
                    <a:ext uri="{9D8B030D-6E8A-4147-A177-3AD203B41FA5}">
                      <a16:colId xmlns:a16="http://schemas.microsoft.com/office/drawing/2014/main" val="2098403710"/>
                    </a:ext>
                  </a:extLst>
                </a:gridCol>
              </a:tblGrid>
              <a:tr h="1801234">
                <a:tc>
                  <a:txBody>
                    <a:bodyPr/>
                    <a:lstStyle/>
                    <a:p>
                      <a:pPr algn="l"/>
                      <a:r>
                        <a:rPr lang="en-US" sz="1400" dirty="0">
                          <a:solidFill>
                            <a:schemeClr val="tx1"/>
                          </a:solidFill>
                          <a:latin typeface="KG Be Still And Know" panose="02000503000000020004" pitchFamily="2" charset="0"/>
                        </a:rPr>
                        <a:t>Sun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Mon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Tues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Wed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Thu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Fri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Sat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9875335"/>
                  </a:ext>
                </a:extLst>
              </a:tr>
            </a:tbl>
          </a:graphicData>
        </a:graphic>
      </p:graphicFrame>
      <p:graphicFrame>
        <p:nvGraphicFramePr>
          <p:cNvPr id="8" name="Table 12">
            <a:extLst>
              <a:ext uri="{FF2B5EF4-FFF2-40B4-BE49-F238E27FC236}">
                <a16:creationId xmlns:a16="http://schemas.microsoft.com/office/drawing/2014/main" id="{221C4D21-429B-926A-36D4-8AF2D3315297}"/>
              </a:ext>
            </a:extLst>
          </p:cNvPr>
          <p:cNvGraphicFramePr>
            <a:graphicFrameLocks noGrp="1"/>
          </p:cNvGraphicFramePr>
          <p:nvPr>
            <p:extLst>
              <p:ext uri="{D42A27DB-BD31-4B8C-83A1-F6EECF244321}">
                <p14:modId xmlns:p14="http://schemas.microsoft.com/office/powerpoint/2010/main" val="3255536679"/>
              </p:ext>
            </p:extLst>
          </p:nvPr>
        </p:nvGraphicFramePr>
        <p:xfrm>
          <a:off x="361940" y="3301566"/>
          <a:ext cx="73151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72439">
                  <a:extLst>
                    <a:ext uri="{9D8B030D-6E8A-4147-A177-3AD203B41FA5}">
                      <a16:colId xmlns:a16="http://schemas.microsoft.com/office/drawing/2014/main" val="639301622"/>
                    </a:ext>
                  </a:extLst>
                </a:gridCol>
                <a:gridCol w="1008552">
                  <a:extLst>
                    <a:ext uri="{9D8B030D-6E8A-4147-A177-3AD203B41FA5}">
                      <a16:colId xmlns:a16="http://schemas.microsoft.com/office/drawing/2014/main" val="3261380362"/>
                    </a:ext>
                  </a:extLst>
                </a:gridCol>
                <a:gridCol w="1008552">
                  <a:extLst>
                    <a:ext uri="{9D8B030D-6E8A-4147-A177-3AD203B41FA5}">
                      <a16:colId xmlns:a16="http://schemas.microsoft.com/office/drawing/2014/main" val="293247939"/>
                    </a:ext>
                  </a:extLst>
                </a:gridCol>
                <a:gridCol w="1008552">
                  <a:extLst>
                    <a:ext uri="{9D8B030D-6E8A-4147-A177-3AD203B41FA5}">
                      <a16:colId xmlns:a16="http://schemas.microsoft.com/office/drawing/2014/main" val="3323594883"/>
                    </a:ext>
                  </a:extLst>
                </a:gridCol>
                <a:gridCol w="1008552">
                  <a:extLst>
                    <a:ext uri="{9D8B030D-6E8A-4147-A177-3AD203B41FA5}">
                      <a16:colId xmlns:a16="http://schemas.microsoft.com/office/drawing/2014/main" val="3728571666"/>
                    </a:ext>
                  </a:extLst>
                </a:gridCol>
                <a:gridCol w="1008552">
                  <a:extLst>
                    <a:ext uri="{9D8B030D-6E8A-4147-A177-3AD203B41FA5}">
                      <a16:colId xmlns:a16="http://schemas.microsoft.com/office/drawing/2014/main" val="3373407479"/>
                    </a:ext>
                  </a:extLst>
                </a:gridCol>
              </a:tblGrid>
              <a:tr h="370840">
                <a:tc>
                  <a:txBody>
                    <a:bodyPr/>
                    <a:lstStyle/>
                    <a:p>
                      <a:pPr algn="ctr"/>
                      <a:r>
                        <a:rPr lang="en-US" sz="1200" dirty="0">
                          <a:solidFill>
                            <a:schemeClr val="tx1"/>
                          </a:solidFill>
                          <a:latin typeface="Janda Quick Note" panose="02000505000000020003" pitchFamily="2" charset="0"/>
                        </a:rPr>
                        <a:t>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extLst>
                  <a:ext uri="{0D108BD9-81ED-4DB2-BD59-A6C34878D82A}">
                    <a16:rowId xmlns:a16="http://schemas.microsoft.com/office/drawing/2014/main" val="409976636"/>
                  </a:ext>
                </a:extLst>
              </a:tr>
              <a:tr h="370840">
                <a:tc>
                  <a:txBody>
                    <a:bodyPr/>
                    <a:lstStyle/>
                    <a:p>
                      <a:r>
                        <a:rPr lang="en-US" sz="1200" b="1" dirty="0">
                          <a:latin typeface="Janda Quick Note" panose="02000505000000020003" pitchFamily="2" charset="0"/>
                        </a:rPr>
                        <a:t>Bible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70840">
                <a:tc>
                  <a:txBody>
                    <a:bodyPr/>
                    <a:lstStyle/>
                    <a:p>
                      <a:r>
                        <a:rPr lang="en-US" sz="1200" b="1" dirty="0">
                          <a:latin typeface="Janda Quick Note" panose="02000505000000020003" pitchFamily="2" charset="0"/>
                        </a:rPr>
                        <a:t>Morning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065531"/>
                  </a:ext>
                </a:extLst>
              </a:tr>
              <a:tr h="370840">
                <a:tc>
                  <a:txBody>
                    <a:bodyPr/>
                    <a:lstStyle/>
                    <a:p>
                      <a:r>
                        <a:rPr lang="en-US" sz="1200" b="1" dirty="0">
                          <a:latin typeface="Janda Quick Note" panose="02000505000000020003" pitchFamily="2" charset="0"/>
                        </a:rPr>
                        <a:t>Reading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70840">
                <a:tc>
                  <a:txBody>
                    <a:bodyPr/>
                    <a:lstStyle/>
                    <a:p>
                      <a:r>
                        <a:rPr lang="en-US" sz="1200" b="1" dirty="0">
                          <a:latin typeface="Janda Quick Note" panose="02000505000000020003" pitchFamily="2" charset="0"/>
                        </a:rPr>
                        <a:t>Piano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99551"/>
                  </a:ext>
                </a:extLst>
              </a:tr>
              <a:tr h="370840">
                <a:tc>
                  <a:txBody>
                    <a:bodyPr/>
                    <a:lstStyle/>
                    <a:p>
                      <a:r>
                        <a:rPr lang="en-US" sz="1200" b="1" dirty="0">
                          <a:latin typeface="Janda Quick Note" panose="02000505000000020003" pitchFamily="2" charset="0"/>
                        </a:rPr>
                        <a:t>Audiobook (1 chapter)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801184"/>
                  </a:ext>
                </a:extLst>
              </a:tr>
            </a:tbl>
          </a:graphicData>
        </a:graphic>
      </p:graphicFrame>
      <p:graphicFrame>
        <p:nvGraphicFramePr>
          <p:cNvPr id="9" name="Table 8">
            <a:extLst>
              <a:ext uri="{FF2B5EF4-FFF2-40B4-BE49-F238E27FC236}">
                <a16:creationId xmlns:a16="http://schemas.microsoft.com/office/drawing/2014/main" id="{8D15BA57-3CFE-DA9D-E195-DD4050C1D933}"/>
              </a:ext>
            </a:extLst>
          </p:cNvPr>
          <p:cNvGraphicFramePr>
            <a:graphicFrameLocks noGrp="1"/>
          </p:cNvGraphicFramePr>
          <p:nvPr>
            <p:extLst>
              <p:ext uri="{D42A27DB-BD31-4B8C-83A1-F6EECF244321}">
                <p14:modId xmlns:p14="http://schemas.microsoft.com/office/powerpoint/2010/main" val="3224513884"/>
              </p:ext>
            </p:extLst>
          </p:nvPr>
        </p:nvGraphicFramePr>
        <p:xfrm>
          <a:off x="361940" y="6036338"/>
          <a:ext cx="7315201" cy="14409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Spanish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r>
                        <a:rPr lang="en-US" sz="1200" b="1" dirty="0">
                          <a:latin typeface="Janda Quick Note" panose="02000505000000020003" pitchFamily="2" charset="0"/>
                        </a:rPr>
                        <a:t>Geography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60247">
                <a:tc>
                  <a:txBody>
                    <a:bodyPr/>
                    <a:lstStyle/>
                    <a:p>
                      <a:r>
                        <a:rPr lang="en-US" sz="1200" b="1" dirty="0">
                          <a:latin typeface="Janda Quick Note" panose="02000505000000020003" pitchFamily="2" charset="0"/>
                        </a:rPr>
                        <a:t>Multiplication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086731"/>
                  </a:ext>
                </a:extLst>
              </a:tr>
            </a:tbl>
          </a:graphicData>
        </a:graphic>
      </p:graphicFrame>
      <p:graphicFrame>
        <p:nvGraphicFramePr>
          <p:cNvPr id="10" name="Table 9">
            <a:extLst>
              <a:ext uri="{FF2B5EF4-FFF2-40B4-BE49-F238E27FC236}">
                <a16:creationId xmlns:a16="http://schemas.microsoft.com/office/drawing/2014/main" id="{F0660AD8-9A05-2513-CBAC-A1FF47562C57}"/>
              </a:ext>
            </a:extLst>
          </p:cNvPr>
          <p:cNvGraphicFramePr>
            <a:graphicFrameLocks noGrp="1"/>
          </p:cNvGraphicFramePr>
          <p:nvPr>
            <p:extLst>
              <p:ext uri="{D42A27DB-BD31-4B8C-83A1-F6EECF244321}">
                <p14:modId xmlns:p14="http://schemas.microsoft.com/office/powerpoint/2010/main" val="3844868336"/>
              </p:ext>
            </p:extLst>
          </p:nvPr>
        </p:nvGraphicFramePr>
        <p:xfrm>
          <a:off x="361940" y="7987059"/>
          <a:ext cx="7315201" cy="10807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CHORES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158"/>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Clean bedroom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endParaRPr lang="en-US" sz="1200" b="1"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bl>
          </a:graphicData>
        </a:graphic>
      </p:graphicFrame>
    </p:spTree>
    <p:extLst>
      <p:ext uri="{BB962C8B-B14F-4D97-AF65-F5344CB8AC3E}">
        <p14:creationId xmlns:p14="http://schemas.microsoft.com/office/powerpoint/2010/main" val="12177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B782E8-EDC2-5AEB-1335-1D2E7F9F43F3}"/>
              </a:ext>
            </a:extLst>
          </p:cNvPr>
          <p:cNvPicPr>
            <a:picLocks noChangeAspect="1"/>
          </p:cNvPicPr>
          <p:nvPr/>
        </p:nvPicPr>
        <p:blipFill>
          <a:blip r:embed="rId2"/>
          <a:stretch>
            <a:fill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8D302E0D-82A7-E17C-4620-83C7A20FFECE}"/>
              </a:ext>
            </a:extLst>
          </p:cNvPr>
          <p:cNvSpPr txBox="1"/>
          <p:nvPr/>
        </p:nvSpPr>
        <p:spPr>
          <a:xfrm>
            <a:off x="228600" y="205978"/>
            <a:ext cx="5397500" cy="584775"/>
          </a:xfrm>
          <a:prstGeom prst="rect">
            <a:avLst/>
          </a:prstGeom>
          <a:noFill/>
        </p:spPr>
        <p:txBody>
          <a:bodyPr wrap="square" rtlCol="0">
            <a:spAutoFit/>
          </a:bodyPr>
          <a:lstStyle/>
          <a:p>
            <a:r>
              <a:rPr lang="en-US" sz="3200" dirty="0">
                <a:latin typeface="KG Be Still And Know" panose="02000503000000020004" pitchFamily="2" charset="0"/>
              </a:rPr>
              <a:t>Summer Checklist</a:t>
            </a:r>
          </a:p>
        </p:txBody>
      </p:sp>
      <p:graphicFrame>
        <p:nvGraphicFramePr>
          <p:cNvPr id="11" name="Table 14">
            <a:extLst>
              <a:ext uri="{FF2B5EF4-FFF2-40B4-BE49-F238E27FC236}">
                <a16:creationId xmlns:a16="http://schemas.microsoft.com/office/drawing/2014/main" id="{3EAF102E-1C3E-D745-D322-417D4D1C335C}"/>
              </a:ext>
            </a:extLst>
          </p:cNvPr>
          <p:cNvGraphicFramePr>
            <a:graphicFrameLocks noGrp="1"/>
          </p:cNvGraphicFramePr>
          <p:nvPr>
            <p:extLst>
              <p:ext uri="{D42A27DB-BD31-4B8C-83A1-F6EECF244321}">
                <p14:modId xmlns:p14="http://schemas.microsoft.com/office/powerpoint/2010/main" val="3620729464"/>
              </p:ext>
            </p:extLst>
          </p:nvPr>
        </p:nvGraphicFramePr>
        <p:xfrm>
          <a:off x="361940" y="990600"/>
          <a:ext cx="7315196" cy="18012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5028">
                  <a:extLst>
                    <a:ext uri="{9D8B030D-6E8A-4147-A177-3AD203B41FA5}">
                      <a16:colId xmlns:a16="http://schemas.microsoft.com/office/drawing/2014/main" val="3295881972"/>
                    </a:ext>
                  </a:extLst>
                </a:gridCol>
                <a:gridCol w="1045028">
                  <a:extLst>
                    <a:ext uri="{9D8B030D-6E8A-4147-A177-3AD203B41FA5}">
                      <a16:colId xmlns:a16="http://schemas.microsoft.com/office/drawing/2014/main" val="1905735838"/>
                    </a:ext>
                  </a:extLst>
                </a:gridCol>
                <a:gridCol w="1045028">
                  <a:extLst>
                    <a:ext uri="{9D8B030D-6E8A-4147-A177-3AD203B41FA5}">
                      <a16:colId xmlns:a16="http://schemas.microsoft.com/office/drawing/2014/main" val="3990115448"/>
                    </a:ext>
                  </a:extLst>
                </a:gridCol>
                <a:gridCol w="1045028">
                  <a:extLst>
                    <a:ext uri="{9D8B030D-6E8A-4147-A177-3AD203B41FA5}">
                      <a16:colId xmlns:a16="http://schemas.microsoft.com/office/drawing/2014/main" val="3339484139"/>
                    </a:ext>
                  </a:extLst>
                </a:gridCol>
                <a:gridCol w="1045028">
                  <a:extLst>
                    <a:ext uri="{9D8B030D-6E8A-4147-A177-3AD203B41FA5}">
                      <a16:colId xmlns:a16="http://schemas.microsoft.com/office/drawing/2014/main" val="302525906"/>
                    </a:ext>
                  </a:extLst>
                </a:gridCol>
                <a:gridCol w="1045028">
                  <a:extLst>
                    <a:ext uri="{9D8B030D-6E8A-4147-A177-3AD203B41FA5}">
                      <a16:colId xmlns:a16="http://schemas.microsoft.com/office/drawing/2014/main" val="313718786"/>
                    </a:ext>
                  </a:extLst>
                </a:gridCol>
                <a:gridCol w="1045028">
                  <a:extLst>
                    <a:ext uri="{9D8B030D-6E8A-4147-A177-3AD203B41FA5}">
                      <a16:colId xmlns:a16="http://schemas.microsoft.com/office/drawing/2014/main" val="2098403710"/>
                    </a:ext>
                  </a:extLst>
                </a:gridCol>
              </a:tblGrid>
              <a:tr h="1801234">
                <a:tc>
                  <a:txBody>
                    <a:bodyPr/>
                    <a:lstStyle/>
                    <a:p>
                      <a:pPr algn="l"/>
                      <a:r>
                        <a:rPr lang="en-US" sz="1400" dirty="0">
                          <a:solidFill>
                            <a:schemeClr val="tx1"/>
                          </a:solidFill>
                          <a:latin typeface="KG Be Still And Know" panose="02000503000000020004" pitchFamily="2" charset="0"/>
                        </a:rPr>
                        <a:t>Sun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Mon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Tues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Wed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Thu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Fri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Sat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9875335"/>
                  </a:ext>
                </a:extLst>
              </a:tr>
            </a:tbl>
          </a:graphicData>
        </a:graphic>
      </p:graphicFrame>
      <p:graphicFrame>
        <p:nvGraphicFramePr>
          <p:cNvPr id="12" name="Table 12">
            <a:extLst>
              <a:ext uri="{FF2B5EF4-FFF2-40B4-BE49-F238E27FC236}">
                <a16:creationId xmlns:a16="http://schemas.microsoft.com/office/drawing/2014/main" id="{5D6B7A86-5687-7A43-B809-A200E3C4F45C}"/>
              </a:ext>
            </a:extLst>
          </p:cNvPr>
          <p:cNvGraphicFramePr>
            <a:graphicFrameLocks noGrp="1"/>
          </p:cNvGraphicFramePr>
          <p:nvPr>
            <p:extLst>
              <p:ext uri="{D42A27DB-BD31-4B8C-83A1-F6EECF244321}">
                <p14:modId xmlns:p14="http://schemas.microsoft.com/office/powerpoint/2010/main" val="1508400657"/>
              </p:ext>
            </p:extLst>
          </p:nvPr>
        </p:nvGraphicFramePr>
        <p:xfrm>
          <a:off x="361940" y="3301566"/>
          <a:ext cx="73151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72439">
                  <a:extLst>
                    <a:ext uri="{9D8B030D-6E8A-4147-A177-3AD203B41FA5}">
                      <a16:colId xmlns:a16="http://schemas.microsoft.com/office/drawing/2014/main" val="639301622"/>
                    </a:ext>
                  </a:extLst>
                </a:gridCol>
                <a:gridCol w="1008552">
                  <a:extLst>
                    <a:ext uri="{9D8B030D-6E8A-4147-A177-3AD203B41FA5}">
                      <a16:colId xmlns:a16="http://schemas.microsoft.com/office/drawing/2014/main" val="3261380362"/>
                    </a:ext>
                  </a:extLst>
                </a:gridCol>
                <a:gridCol w="1008552">
                  <a:extLst>
                    <a:ext uri="{9D8B030D-6E8A-4147-A177-3AD203B41FA5}">
                      <a16:colId xmlns:a16="http://schemas.microsoft.com/office/drawing/2014/main" val="293247939"/>
                    </a:ext>
                  </a:extLst>
                </a:gridCol>
                <a:gridCol w="1008552">
                  <a:extLst>
                    <a:ext uri="{9D8B030D-6E8A-4147-A177-3AD203B41FA5}">
                      <a16:colId xmlns:a16="http://schemas.microsoft.com/office/drawing/2014/main" val="3323594883"/>
                    </a:ext>
                  </a:extLst>
                </a:gridCol>
                <a:gridCol w="1008552">
                  <a:extLst>
                    <a:ext uri="{9D8B030D-6E8A-4147-A177-3AD203B41FA5}">
                      <a16:colId xmlns:a16="http://schemas.microsoft.com/office/drawing/2014/main" val="3728571666"/>
                    </a:ext>
                  </a:extLst>
                </a:gridCol>
                <a:gridCol w="1008552">
                  <a:extLst>
                    <a:ext uri="{9D8B030D-6E8A-4147-A177-3AD203B41FA5}">
                      <a16:colId xmlns:a16="http://schemas.microsoft.com/office/drawing/2014/main" val="3373407479"/>
                    </a:ext>
                  </a:extLst>
                </a:gridCol>
              </a:tblGrid>
              <a:tr h="370840">
                <a:tc>
                  <a:txBody>
                    <a:bodyPr/>
                    <a:lstStyle/>
                    <a:p>
                      <a:pPr algn="ctr"/>
                      <a:r>
                        <a:rPr lang="en-US" sz="1200" dirty="0">
                          <a:solidFill>
                            <a:schemeClr val="tx1"/>
                          </a:solidFill>
                          <a:latin typeface="Janda Quick Note" panose="02000505000000020003" pitchFamily="2" charset="0"/>
                        </a:rPr>
                        <a:t>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extLst>
                  <a:ext uri="{0D108BD9-81ED-4DB2-BD59-A6C34878D82A}">
                    <a16:rowId xmlns:a16="http://schemas.microsoft.com/office/drawing/2014/main" val="409976636"/>
                  </a:ext>
                </a:extLst>
              </a:tr>
              <a:tr h="370840">
                <a:tc>
                  <a:txBody>
                    <a:bodyPr/>
                    <a:lstStyle/>
                    <a:p>
                      <a:r>
                        <a:rPr lang="en-US" sz="1200" b="1" dirty="0">
                          <a:latin typeface="Janda Quick Note" panose="02000505000000020003" pitchFamily="2" charset="0"/>
                        </a:rPr>
                        <a:t>Bible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70840">
                <a:tc>
                  <a:txBody>
                    <a:bodyPr/>
                    <a:lstStyle/>
                    <a:p>
                      <a:r>
                        <a:rPr lang="en-US" sz="1200" b="1" dirty="0">
                          <a:latin typeface="Janda Quick Note" panose="02000505000000020003" pitchFamily="2" charset="0"/>
                        </a:rPr>
                        <a:t>Morning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065531"/>
                  </a:ext>
                </a:extLst>
              </a:tr>
              <a:tr h="370840">
                <a:tc>
                  <a:txBody>
                    <a:bodyPr/>
                    <a:lstStyle/>
                    <a:p>
                      <a:r>
                        <a:rPr lang="en-US" sz="1200" b="1" dirty="0">
                          <a:latin typeface="Janda Quick Note" panose="02000505000000020003" pitchFamily="2" charset="0"/>
                        </a:rPr>
                        <a:t>Reading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70840">
                <a:tc>
                  <a:txBody>
                    <a:bodyPr/>
                    <a:lstStyle/>
                    <a:p>
                      <a:r>
                        <a:rPr lang="en-US" sz="1200" b="1" dirty="0">
                          <a:latin typeface="Janda Quick Note" panose="02000505000000020003" pitchFamily="2" charset="0"/>
                        </a:rPr>
                        <a:t>Piano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99551"/>
                  </a:ext>
                </a:extLst>
              </a:tr>
              <a:tr h="370840">
                <a:tc>
                  <a:txBody>
                    <a:bodyPr/>
                    <a:lstStyle/>
                    <a:p>
                      <a:r>
                        <a:rPr lang="en-US" sz="1200" b="1" dirty="0">
                          <a:latin typeface="Janda Quick Note" panose="02000505000000020003" pitchFamily="2" charset="0"/>
                        </a:rPr>
                        <a:t>Audiobook (1 chapter)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801184"/>
                  </a:ext>
                </a:extLst>
              </a:tr>
            </a:tbl>
          </a:graphicData>
        </a:graphic>
      </p:graphicFrame>
      <p:graphicFrame>
        <p:nvGraphicFramePr>
          <p:cNvPr id="13" name="Table 12">
            <a:extLst>
              <a:ext uri="{FF2B5EF4-FFF2-40B4-BE49-F238E27FC236}">
                <a16:creationId xmlns:a16="http://schemas.microsoft.com/office/drawing/2014/main" id="{BA3B0A14-53DB-86BB-DA8B-10B1FA846E95}"/>
              </a:ext>
            </a:extLst>
          </p:cNvPr>
          <p:cNvGraphicFramePr>
            <a:graphicFrameLocks noGrp="1"/>
          </p:cNvGraphicFramePr>
          <p:nvPr>
            <p:extLst>
              <p:ext uri="{D42A27DB-BD31-4B8C-83A1-F6EECF244321}">
                <p14:modId xmlns:p14="http://schemas.microsoft.com/office/powerpoint/2010/main" val="4166737942"/>
              </p:ext>
            </p:extLst>
          </p:nvPr>
        </p:nvGraphicFramePr>
        <p:xfrm>
          <a:off x="361940" y="6036338"/>
          <a:ext cx="7315201" cy="14409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Spanish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r>
                        <a:rPr lang="en-US" sz="1200" b="1" dirty="0">
                          <a:latin typeface="Janda Quick Note" panose="02000505000000020003" pitchFamily="2" charset="0"/>
                        </a:rPr>
                        <a:t>Geography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60247">
                <a:tc>
                  <a:txBody>
                    <a:bodyPr/>
                    <a:lstStyle/>
                    <a:p>
                      <a:r>
                        <a:rPr lang="en-US" sz="1200" b="1" dirty="0">
                          <a:latin typeface="Janda Quick Note" panose="02000505000000020003" pitchFamily="2" charset="0"/>
                        </a:rPr>
                        <a:t>Multiplication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086731"/>
                  </a:ext>
                </a:extLst>
              </a:tr>
            </a:tbl>
          </a:graphicData>
        </a:graphic>
      </p:graphicFrame>
      <p:graphicFrame>
        <p:nvGraphicFramePr>
          <p:cNvPr id="14" name="Table 13">
            <a:extLst>
              <a:ext uri="{FF2B5EF4-FFF2-40B4-BE49-F238E27FC236}">
                <a16:creationId xmlns:a16="http://schemas.microsoft.com/office/drawing/2014/main" id="{7FD109C8-5F90-FE4A-1B9E-F5092B8D8A6A}"/>
              </a:ext>
            </a:extLst>
          </p:cNvPr>
          <p:cNvGraphicFramePr>
            <a:graphicFrameLocks noGrp="1"/>
          </p:cNvGraphicFramePr>
          <p:nvPr>
            <p:extLst>
              <p:ext uri="{D42A27DB-BD31-4B8C-83A1-F6EECF244321}">
                <p14:modId xmlns:p14="http://schemas.microsoft.com/office/powerpoint/2010/main" val="1804288184"/>
              </p:ext>
            </p:extLst>
          </p:nvPr>
        </p:nvGraphicFramePr>
        <p:xfrm>
          <a:off x="361940" y="7987059"/>
          <a:ext cx="7315201" cy="10807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CHORES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C5B"/>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Clean bedroom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endParaRPr lang="en-US" sz="1200" b="1"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bl>
          </a:graphicData>
        </a:graphic>
      </p:graphicFrame>
    </p:spTree>
    <p:extLst>
      <p:ext uri="{BB962C8B-B14F-4D97-AF65-F5344CB8AC3E}">
        <p14:creationId xmlns:p14="http://schemas.microsoft.com/office/powerpoint/2010/main" val="124655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D86532-6C36-E112-5C9F-EE7656D4FF27}"/>
              </a:ext>
            </a:extLst>
          </p:cNvPr>
          <p:cNvPicPr>
            <a:picLocks noChangeAspect="1"/>
          </p:cNvPicPr>
          <p:nvPr/>
        </p:nvPicPr>
        <p:blipFill>
          <a:blip r:embed="rId2"/>
          <a:stretch>
            <a:fillRect/>
          </a:stretch>
        </p:blipFill>
        <p:spPr>
          <a:xfrm>
            <a:off x="0" y="3941"/>
            <a:ext cx="7772400" cy="10050518"/>
          </a:xfrm>
          <a:prstGeom prst="rect">
            <a:avLst/>
          </a:prstGeom>
        </p:spPr>
      </p:pic>
      <p:sp>
        <p:nvSpPr>
          <p:cNvPr id="6" name="TextBox 5">
            <a:extLst>
              <a:ext uri="{FF2B5EF4-FFF2-40B4-BE49-F238E27FC236}">
                <a16:creationId xmlns:a16="http://schemas.microsoft.com/office/drawing/2014/main" id="{DBD47390-C5FD-B53F-53AB-00ACA36149B6}"/>
              </a:ext>
            </a:extLst>
          </p:cNvPr>
          <p:cNvSpPr txBox="1"/>
          <p:nvPr/>
        </p:nvSpPr>
        <p:spPr>
          <a:xfrm>
            <a:off x="228600" y="205978"/>
            <a:ext cx="5397500" cy="584775"/>
          </a:xfrm>
          <a:prstGeom prst="rect">
            <a:avLst/>
          </a:prstGeom>
          <a:noFill/>
        </p:spPr>
        <p:txBody>
          <a:bodyPr wrap="square" rtlCol="0">
            <a:spAutoFit/>
          </a:bodyPr>
          <a:lstStyle/>
          <a:p>
            <a:r>
              <a:rPr lang="en-US" sz="3200" dirty="0">
                <a:latin typeface="KG Be Still And Know" panose="02000503000000020004" pitchFamily="2" charset="0"/>
              </a:rPr>
              <a:t>Summer Checklist</a:t>
            </a:r>
          </a:p>
        </p:txBody>
      </p:sp>
      <p:graphicFrame>
        <p:nvGraphicFramePr>
          <p:cNvPr id="11" name="Table 14">
            <a:extLst>
              <a:ext uri="{FF2B5EF4-FFF2-40B4-BE49-F238E27FC236}">
                <a16:creationId xmlns:a16="http://schemas.microsoft.com/office/drawing/2014/main" id="{4165B1A6-5E24-C8EB-79B1-C80DFED80637}"/>
              </a:ext>
            </a:extLst>
          </p:cNvPr>
          <p:cNvGraphicFramePr>
            <a:graphicFrameLocks noGrp="1"/>
          </p:cNvGraphicFramePr>
          <p:nvPr>
            <p:extLst>
              <p:ext uri="{D42A27DB-BD31-4B8C-83A1-F6EECF244321}">
                <p14:modId xmlns:p14="http://schemas.microsoft.com/office/powerpoint/2010/main" val="3620729464"/>
              </p:ext>
            </p:extLst>
          </p:nvPr>
        </p:nvGraphicFramePr>
        <p:xfrm>
          <a:off x="361940" y="990600"/>
          <a:ext cx="7315196" cy="18012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5028">
                  <a:extLst>
                    <a:ext uri="{9D8B030D-6E8A-4147-A177-3AD203B41FA5}">
                      <a16:colId xmlns:a16="http://schemas.microsoft.com/office/drawing/2014/main" val="3295881972"/>
                    </a:ext>
                  </a:extLst>
                </a:gridCol>
                <a:gridCol w="1045028">
                  <a:extLst>
                    <a:ext uri="{9D8B030D-6E8A-4147-A177-3AD203B41FA5}">
                      <a16:colId xmlns:a16="http://schemas.microsoft.com/office/drawing/2014/main" val="1905735838"/>
                    </a:ext>
                  </a:extLst>
                </a:gridCol>
                <a:gridCol w="1045028">
                  <a:extLst>
                    <a:ext uri="{9D8B030D-6E8A-4147-A177-3AD203B41FA5}">
                      <a16:colId xmlns:a16="http://schemas.microsoft.com/office/drawing/2014/main" val="3990115448"/>
                    </a:ext>
                  </a:extLst>
                </a:gridCol>
                <a:gridCol w="1045028">
                  <a:extLst>
                    <a:ext uri="{9D8B030D-6E8A-4147-A177-3AD203B41FA5}">
                      <a16:colId xmlns:a16="http://schemas.microsoft.com/office/drawing/2014/main" val="3339484139"/>
                    </a:ext>
                  </a:extLst>
                </a:gridCol>
                <a:gridCol w="1045028">
                  <a:extLst>
                    <a:ext uri="{9D8B030D-6E8A-4147-A177-3AD203B41FA5}">
                      <a16:colId xmlns:a16="http://schemas.microsoft.com/office/drawing/2014/main" val="302525906"/>
                    </a:ext>
                  </a:extLst>
                </a:gridCol>
                <a:gridCol w="1045028">
                  <a:extLst>
                    <a:ext uri="{9D8B030D-6E8A-4147-A177-3AD203B41FA5}">
                      <a16:colId xmlns:a16="http://schemas.microsoft.com/office/drawing/2014/main" val="313718786"/>
                    </a:ext>
                  </a:extLst>
                </a:gridCol>
                <a:gridCol w="1045028">
                  <a:extLst>
                    <a:ext uri="{9D8B030D-6E8A-4147-A177-3AD203B41FA5}">
                      <a16:colId xmlns:a16="http://schemas.microsoft.com/office/drawing/2014/main" val="2098403710"/>
                    </a:ext>
                  </a:extLst>
                </a:gridCol>
              </a:tblGrid>
              <a:tr h="1801234">
                <a:tc>
                  <a:txBody>
                    <a:bodyPr/>
                    <a:lstStyle/>
                    <a:p>
                      <a:pPr algn="l"/>
                      <a:r>
                        <a:rPr lang="en-US" sz="1400" dirty="0">
                          <a:solidFill>
                            <a:schemeClr val="tx1"/>
                          </a:solidFill>
                          <a:latin typeface="KG Be Still And Know" panose="02000503000000020004" pitchFamily="2" charset="0"/>
                        </a:rPr>
                        <a:t>Sun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Mon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Tues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Wed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Thu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Fri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Sat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9875335"/>
                  </a:ext>
                </a:extLst>
              </a:tr>
            </a:tbl>
          </a:graphicData>
        </a:graphic>
      </p:graphicFrame>
      <p:graphicFrame>
        <p:nvGraphicFramePr>
          <p:cNvPr id="12" name="Table 12">
            <a:extLst>
              <a:ext uri="{FF2B5EF4-FFF2-40B4-BE49-F238E27FC236}">
                <a16:creationId xmlns:a16="http://schemas.microsoft.com/office/drawing/2014/main" id="{F4BE3611-9D77-06C7-43A0-FAA7D85F6643}"/>
              </a:ext>
            </a:extLst>
          </p:cNvPr>
          <p:cNvGraphicFramePr>
            <a:graphicFrameLocks noGrp="1"/>
          </p:cNvGraphicFramePr>
          <p:nvPr>
            <p:extLst>
              <p:ext uri="{D42A27DB-BD31-4B8C-83A1-F6EECF244321}">
                <p14:modId xmlns:p14="http://schemas.microsoft.com/office/powerpoint/2010/main" val="298996056"/>
              </p:ext>
            </p:extLst>
          </p:nvPr>
        </p:nvGraphicFramePr>
        <p:xfrm>
          <a:off x="361940" y="3301566"/>
          <a:ext cx="73151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72439">
                  <a:extLst>
                    <a:ext uri="{9D8B030D-6E8A-4147-A177-3AD203B41FA5}">
                      <a16:colId xmlns:a16="http://schemas.microsoft.com/office/drawing/2014/main" val="639301622"/>
                    </a:ext>
                  </a:extLst>
                </a:gridCol>
                <a:gridCol w="1008552">
                  <a:extLst>
                    <a:ext uri="{9D8B030D-6E8A-4147-A177-3AD203B41FA5}">
                      <a16:colId xmlns:a16="http://schemas.microsoft.com/office/drawing/2014/main" val="3261380362"/>
                    </a:ext>
                  </a:extLst>
                </a:gridCol>
                <a:gridCol w="1008552">
                  <a:extLst>
                    <a:ext uri="{9D8B030D-6E8A-4147-A177-3AD203B41FA5}">
                      <a16:colId xmlns:a16="http://schemas.microsoft.com/office/drawing/2014/main" val="293247939"/>
                    </a:ext>
                  </a:extLst>
                </a:gridCol>
                <a:gridCol w="1008552">
                  <a:extLst>
                    <a:ext uri="{9D8B030D-6E8A-4147-A177-3AD203B41FA5}">
                      <a16:colId xmlns:a16="http://schemas.microsoft.com/office/drawing/2014/main" val="3323594883"/>
                    </a:ext>
                  </a:extLst>
                </a:gridCol>
                <a:gridCol w="1008552">
                  <a:extLst>
                    <a:ext uri="{9D8B030D-6E8A-4147-A177-3AD203B41FA5}">
                      <a16:colId xmlns:a16="http://schemas.microsoft.com/office/drawing/2014/main" val="3728571666"/>
                    </a:ext>
                  </a:extLst>
                </a:gridCol>
                <a:gridCol w="1008552">
                  <a:extLst>
                    <a:ext uri="{9D8B030D-6E8A-4147-A177-3AD203B41FA5}">
                      <a16:colId xmlns:a16="http://schemas.microsoft.com/office/drawing/2014/main" val="3373407479"/>
                    </a:ext>
                  </a:extLst>
                </a:gridCol>
              </a:tblGrid>
              <a:tr h="370840">
                <a:tc>
                  <a:txBody>
                    <a:bodyPr/>
                    <a:lstStyle/>
                    <a:p>
                      <a:pPr algn="ctr"/>
                      <a:r>
                        <a:rPr lang="en-US" sz="1200" dirty="0">
                          <a:solidFill>
                            <a:schemeClr val="tx1"/>
                          </a:solidFill>
                          <a:latin typeface="Janda Quick Note" panose="02000505000000020003" pitchFamily="2" charset="0"/>
                        </a:rPr>
                        <a:t>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extLst>
                  <a:ext uri="{0D108BD9-81ED-4DB2-BD59-A6C34878D82A}">
                    <a16:rowId xmlns:a16="http://schemas.microsoft.com/office/drawing/2014/main" val="409976636"/>
                  </a:ext>
                </a:extLst>
              </a:tr>
              <a:tr h="370840">
                <a:tc>
                  <a:txBody>
                    <a:bodyPr/>
                    <a:lstStyle/>
                    <a:p>
                      <a:r>
                        <a:rPr lang="en-US" sz="1200" b="1" dirty="0">
                          <a:latin typeface="Janda Quick Note" panose="02000505000000020003" pitchFamily="2" charset="0"/>
                        </a:rPr>
                        <a:t>Bible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70840">
                <a:tc>
                  <a:txBody>
                    <a:bodyPr/>
                    <a:lstStyle/>
                    <a:p>
                      <a:r>
                        <a:rPr lang="en-US" sz="1200" b="1" dirty="0">
                          <a:latin typeface="Janda Quick Note" panose="02000505000000020003" pitchFamily="2" charset="0"/>
                        </a:rPr>
                        <a:t>Morning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065531"/>
                  </a:ext>
                </a:extLst>
              </a:tr>
              <a:tr h="370840">
                <a:tc>
                  <a:txBody>
                    <a:bodyPr/>
                    <a:lstStyle/>
                    <a:p>
                      <a:r>
                        <a:rPr lang="en-US" sz="1200" b="1" dirty="0">
                          <a:latin typeface="Janda Quick Note" panose="02000505000000020003" pitchFamily="2" charset="0"/>
                        </a:rPr>
                        <a:t>Reading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70840">
                <a:tc>
                  <a:txBody>
                    <a:bodyPr/>
                    <a:lstStyle/>
                    <a:p>
                      <a:r>
                        <a:rPr lang="en-US" sz="1200" b="1" dirty="0">
                          <a:latin typeface="Janda Quick Note" panose="02000505000000020003" pitchFamily="2" charset="0"/>
                        </a:rPr>
                        <a:t>Piano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99551"/>
                  </a:ext>
                </a:extLst>
              </a:tr>
              <a:tr h="370840">
                <a:tc>
                  <a:txBody>
                    <a:bodyPr/>
                    <a:lstStyle/>
                    <a:p>
                      <a:r>
                        <a:rPr lang="en-US" sz="1200" b="1" dirty="0">
                          <a:latin typeface="Janda Quick Note" panose="02000505000000020003" pitchFamily="2" charset="0"/>
                        </a:rPr>
                        <a:t>Audiobook (1 chapter)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801184"/>
                  </a:ext>
                </a:extLst>
              </a:tr>
            </a:tbl>
          </a:graphicData>
        </a:graphic>
      </p:graphicFrame>
      <p:graphicFrame>
        <p:nvGraphicFramePr>
          <p:cNvPr id="13" name="Table 12">
            <a:extLst>
              <a:ext uri="{FF2B5EF4-FFF2-40B4-BE49-F238E27FC236}">
                <a16:creationId xmlns:a16="http://schemas.microsoft.com/office/drawing/2014/main" id="{8612CDC7-9017-B424-8935-12CA26D5E24B}"/>
              </a:ext>
            </a:extLst>
          </p:cNvPr>
          <p:cNvGraphicFramePr>
            <a:graphicFrameLocks noGrp="1"/>
          </p:cNvGraphicFramePr>
          <p:nvPr>
            <p:extLst>
              <p:ext uri="{D42A27DB-BD31-4B8C-83A1-F6EECF244321}">
                <p14:modId xmlns:p14="http://schemas.microsoft.com/office/powerpoint/2010/main" val="2500221579"/>
              </p:ext>
            </p:extLst>
          </p:nvPr>
        </p:nvGraphicFramePr>
        <p:xfrm>
          <a:off x="361940" y="6036338"/>
          <a:ext cx="7315201" cy="14409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Spanish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r>
                        <a:rPr lang="en-US" sz="1200" b="1" dirty="0">
                          <a:latin typeface="Janda Quick Note" panose="02000505000000020003" pitchFamily="2" charset="0"/>
                        </a:rPr>
                        <a:t>Geography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60247">
                <a:tc>
                  <a:txBody>
                    <a:bodyPr/>
                    <a:lstStyle/>
                    <a:p>
                      <a:r>
                        <a:rPr lang="en-US" sz="1200" b="1" dirty="0">
                          <a:latin typeface="Janda Quick Note" panose="02000505000000020003" pitchFamily="2" charset="0"/>
                        </a:rPr>
                        <a:t>Multiplication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086731"/>
                  </a:ext>
                </a:extLst>
              </a:tr>
            </a:tbl>
          </a:graphicData>
        </a:graphic>
      </p:graphicFrame>
      <p:graphicFrame>
        <p:nvGraphicFramePr>
          <p:cNvPr id="14" name="Table 13">
            <a:extLst>
              <a:ext uri="{FF2B5EF4-FFF2-40B4-BE49-F238E27FC236}">
                <a16:creationId xmlns:a16="http://schemas.microsoft.com/office/drawing/2014/main" id="{1C0B943B-4658-6A33-235F-3253954F1305}"/>
              </a:ext>
            </a:extLst>
          </p:cNvPr>
          <p:cNvGraphicFramePr>
            <a:graphicFrameLocks noGrp="1"/>
          </p:cNvGraphicFramePr>
          <p:nvPr>
            <p:extLst>
              <p:ext uri="{D42A27DB-BD31-4B8C-83A1-F6EECF244321}">
                <p14:modId xmlns:p14="http://schemas.microsoft.com/office/powerpoint/2010/main" val="1057877690"/>
              </p:ext>
            </p:extLst>
          </p:nvPr>
        </p:nvGraphicFramePr>
        <p:xfrm>
          <a:off x="361940" y="7987059"/>
          <a:ext cx="7315201" cy="10807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CHORES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2F"/>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Clean bedroom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endParaRPr lang="en-US" sz="1200" b="1"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bl>
          </a:graphicData>
        </a:graphic>
      </p:graphicFrame>
    </p:spTree>
    <p:extLst>
      <p:ext uri="{BB962C8B-B14F-4D97-AF65-F5344CB8AC3E}">
        <p14:creationId xmlns:p14="http://schemas.microsoft.com/office/powerpoint/2010/main" val="15111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FADECC37-93AB-F9F8-C546-72AEFEBD6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7" name="Rectangle 16">
            <a:extLst>
              <a:ext uri="{FF2B5EF4-FFF2-40B4-BE49-F238E27FC236}">
                <a16:creationId xmlns:a16="http://schemas.microsoft.com/office/drawing/2014/main" id="{7E7EA531-8907-8A19-8ACB-AC7D98D46C93}"/>
              </a:ext>
            </a:extLst>
          </p:cNvPr>
          <p:cNvSpPr/>
          <p:nvPr/>
        </p:nvSpPr>
        <p:spPr>
          <a:xfrm>
            <a:off x="266700" y="266700"/>
            <a:ext cx="7505700" cy="979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196AE6-DD67-A466-2674-048B40749030}"/>
              </a:ext>
            </a:extLst>
          </p:cNvPr>
          <p:cNvSpPr/>
          <p:nvPr/>
        </p:nvSpPr>
        <p:spPr>
          <a:xfrm>
            <a:off x="152400" y="152400"/>
            <a:ext cx="6096000" cy="704850"/>
          </a:xfrm>
          <a:prstGeom prst="rect">
            <a:avLst/>
          </a:prstGeom>
          <a:gradFill flip="none" rotWithShape="1">
            <a:gsLst>
              <a:gs pos="0">
                <a:srgbClr val="FF2448">
                  <a:tint val="66000"/>
                  <a:satMod val="160000"/>
                </a:srgbClr>
              </a:gs>
              <a:gs pos="50000">
                <a:srgbClr val="FF2448">
                  <a:tint val="44500"/>
                  <a:satMod val="160000"/>
                </a:srgbClr>
              </a:gs>
              <a:gs pos="100000">
                <a:srgbClr val="FF2448">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764F6CE-9543-A6E5-DEE2-AB66489D60F9}"/>
              </a:ext>
            </a:extLst>
          </p:cNvPr>
          <p:cNvSpPr txBox="1"/>
          <p:nvPr/>
        </p:nvSpPr>
        <p:spPr>
          <a:xfrm>
            <a:off x="228600" y="205978"/>
            <a:ext cx="5397500" cy="584775"/>
          </a:xfrm>
          <a:prstGeom prst="rect">
            <a:avLst/>
          </a:prstGeom>
          <a:noFill/>
        </p:spPr>
        <p:txBody>
          <a:bodyPr wrap="square" rtlCol="0">
            <a:spAutoFit/>
          </a:bodyPr>
          <a:lstStyle/>
          <a:p>
            <a:r>
              <a:rPr lang="en-US" sz="3200" dirty="0">
                <a:latin typeface="KG Be Still And Know" panose="02000503000000020004" pitchFamily="2" charset="0"/>
              </a:rPr>
              <a:t>Summer Checklist</a:t>
            </a:r>
          </a:p>
        </p:txBody>
      </p:sp>
      <p:graphicFrame>
        <p:nvGraphicFramePr>
          <p:cNvPr id="24" name="Table 14">
            <a:extLst>
              <a:ext uri="{FF2B5EF4-FFF2-40B4-BE49-F238E27FC236}">
                <a16:creationId xmlns:a16="http://schemas.microsoft.com/office/drawing/2014/main" id="{1D87D602-F4DB-5D76-4233-6682E0B393B0}"/>
              </a:ext>
            </a:extLst>
          </p:cNvPr>
          <p:cNvGraphicFramePr>
            <a:graphicFrameLocks noGrp="1"/>
          </p:cNvGraphicFramePr>
          <p:nvPr>
            <p:extLst>
              <p:ext uri="{D42A27DB-BD31-4B8C-83A1-F6EECF244321}">
                <p14:modId xmlns:p14="http://schemas.microsoft.com/office/powerpoint/2010/main" val="3620729464"/>
              </p:ext>
            </p:extLst>
          </p:nvPr>
        </p:nvGraphicFramePr>
        <p:xfrm>
          <a:off x="361940" y="990600"/>
          <a:ext cx="7315196" cy="18012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5028">
                  <a:extLst>
                    <a:ext uri="{9D8B030D-6E8A-4147-A177-3AD203B41FA5}">
                      <a16:colId xmlns:a16="http://schemas.microsoft.com/office/drawing/2014/main" val="3295881972"/>
                    </a:ext>
                  </a:extLst>
                </a:gridCol>
                <a:gridCol w="1045028">
                  <a:extLst>
                    <a:ext uri="{9D8B030D-6E8A-4147-A177-3AD203B41FA5}">
                      <a16:colId xmlns:a16="http://schemas.microsoft.com/office/drawing/2014/main" val="1905735838"/>
                    </a:ext>
                  </a:extLst>
                </a:gridCol>
                <a:gridCol w="1045028">
                  <a:extLst>
                    <a:ext uri="{9D8B030D-6E8A-4147-A177-3AD203B41FA5}">
                      <a16:colId xmlns:a16="http://schemas.microsoft.com/office/drawing/2014/main" val="3990115448"/>
                    </a:ext>
                  </a:extLst>
                </a:gridCol>
                <a:gridCol w="1045028">
                  <a:extLst>
                    <a:ext uri="{9D8B030D-6E8A-4147-A177-3AD203B41FA5}">
                      <a16:colId xmlns:a16="http://schemas.microsoft.com/office/drawing/2014/main" val="3339484139"/>
                    </a:ext>
                  </a:extLst>
                </a:gridCol>
                <a:gridCol w="1045028">
                  <a:extLst>
                    <a:ext uri="{9D8B030D-6E8A-4147-A177-3AD203B41FA5}">
                      <a16:colId xmlns:a16="http://schemas.microsoft.com/office/drawing/2014/main" val="302525906"/>
                    </a:ext>
                  </a:extLst>
                </a:gridCol>
                <a:gridCol w="1045028">
                  <a:extLst>
                    <a:ext uri="{9D8B030D-6E8A-4147-A177-3AD203B41FA5}">
                      <a16:colId xmlns:a16="http://schemas.microsoft.com/office/drawing/2014/main" val="313718786"/>
                    </a:ext>
                  </a:extLst>
                </a:gridCol>
                <a:gridCol w="1045028">
                  <a:extLst>
                    <a:ext uri="{9D8B030D-6E8A-4147-A177-3AD203B41FA5}">
                      <a16:colId xmlns:a16="http://schemas.microsoft.com/office/drawing/2014/main" val="2098403710"/>
                    </a:ext>
                  </a:extLst>
                </a:gridCol>
              </a:tblGrid>
              <a:tr h="1801234">
                <a:tc>
                  <a:txBody>
                    <a:bodyPr/>
                    <a:lstStyle/>
                    <a:p>
                      <a:pPr algn="l"/>
                      <a:r>
                        <a:rPr lang="en-US" sz="1400" dirty="0">
                          <a:solidFill>
                            <a:schemeClr val="tx1"/>
                          </a:solidFill>
                          <a:latin typeface="KG Be Still And Know" panose="02000503000000020004" pitchFamily="2" charset="0"/>
                        </a:rPr>
                        <a:t>Sun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Mon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Tues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Wed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Thu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Fri ________________</a:t>
                      </a:r>
                    </a:p>
                    <a:p>
                      <a:pPr algn="l"/>
                      <a:endParaRPr lang="en-US" sz="1400" dirty="0">
                        <a:solidFill>
                          <a:schemeClr val="tx1"/>
                        </a:solidFill>
                        <a:latin typeface="KG Be Still And Know"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tx1"/>
                          </a:solidFill>
                          <a:latin typeface="KG Be Still And Know" panose="02000503000000020004" pitchFamily="2" charset="0"/>
                        </a:rPr>
                        <a:t>Sat 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9875335"/>
                  </a:ext>
                </a:extLst>
              </a:tr>
            </a:tbl>
          </a:graphicData>
        </a:graphic>
      </p:graphicFrame>
      <p:graphicFrame>
        <p:nvGraphicFramePr>
          <p:cNvPr id="25" name="Table 12">
            <a:extLst>
              <a:ext uri="{FF2B5EF4-FFF2-40B4-BE49-F238E27FC236}">
                <a16:creationId xmlns:a16="http://schemas.microsoft.com/office/drawing/2014/main" id="{0E700341-396F-BF0F-C8BB-6BD08E2C892C}"/>
              </a:ext>
            </a:extLst>
          </p:cNvPr>
          <p:cNvGraphicFramePr>
            <a:graphicFrameLocks noGrp="1"/>
          </p:cNvGraphicFramePr>
          <p:nvPr>
            <p:extLst>
              <p:ext uri="{D42A27DB-BD31-4B8C-83A1-F6EECF244321}">
                <p14:modId xmlns:p14="http://schemas.microsoft.com/office/powerpoint/2010/main" val="1260691615"/>
              </p:ext>
            </p:extLst>
          </p:nvPr>
        </p:nvGraphicFramePr>
        <p:xfrm>
          <a:off x="361940" y="3301566"/>
          <a:ext cx="73151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72439">
                  <a:extLst>
                    <a:ext uri="{9D8B030D-6E8A-4147-A177-3AD203B41FA5}">
                      <a16:colId xmlns:a16="http://schemas.microsoft.com/office/drawing/2014/main" val="639301622"/>
                    </a:ext>
                  </a:extLst>
                </a:gridCol>
                <a:gridCol w="1008552">
                  <a:extLst>
                    <a:ext uri="{9D8B030D-6E8A-4147-A177-3AD203B41FA5}">
                      <a16:colId xmlns:a16="http://schemas.microsoft.com/office/drawing/2014/main" val="3261380362"/>
                    </a:ext>
                  </a:extLst>
                </a:gridCol>
                <a:gridCol w="1008552">
                  <a:extLst>
                    <a:ext uri="{9D8B030D-6E8A-4147-A177-3AD203B41FA5}">
                      <a16:colId xmlns:a16="http://schemas.microsoft.com/office/drawing/2014/main" val="293247939"/>
                    </a:ext>
                  </a:extLst>
                </a:gridCol>
                <a:gridCol w="1008552">
                  <a:extLst>
                    <a:ext uri="{9D8B030D-6E8A-4147-A177-3AD203B41FA5}">
                      <a16:colId xmlns:a16="http://schemas.microsoft.com/office/drawing/2014/main" val="3323594883"/>
                    </a:ext>
                  </a:extLst>
                </a:gridCol>
                <a:gridCol w="1008552">
                  <a:extLst>
                    <a:ext uri="{9D8B030D-6E8A-4147-A177-3AD203B41FA5}">
                      <a16:colId xmlns:a16="http://schemas.microsoft.com/office/drawing/2014/main" val="3728571666"/>
                    </a:ext>
                  </a:extLst>
                </a:gridCol>
                <a:gridCol w="1008552">
                  <a:extLst>
                    <a:ext uri="{9D8B030D-6E8A-4147-A177-3AD203B41FA5}">
                      <a16:colId xmlns:a16="http://schemas.microsoft.com/office/drawing/2014/main" val="3373407479"/>
                    </a:ext>
                  </a:extLst>
                </a:gridCol>
              </a:tblGrid>
              <a:tr h="370840">
                <a:tc>
                  <a:txBody>
                    <a:bodyPr/>
                    <a:lstStyle/>
                    <a:p>
                      <a:pPr algn="ctr"/>
                      <a:r>
                        <a:rPr lang="en-US" sz="1200" dirty="0">
                          <a:solidFill>
                            <a:schemeClr val="tx1"/>
                          </a:solidFill>
                          <a:latin typeface="Janda Quick Note" panose="02000505000000020003" pitchFamily="2" charset="0"/>
                        </a:rPr>
                        <a:t>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extLst>
                  <a:ext uri="{0D108BD9-81ED-4DB2-BD59-A6C34878D82A}">
                    <a16:rowId xmlns:a16="http://schemas.microsoft.com/office/drawing/2014/main" val="409976636"/>
                  </a:ext>
                </a:extLst>
              </a:tr>
              <a:tr h="370840">
                <a:tc>
                  <a:txBody>
                    <a:bodyPr/>
                    <a:lstStyle/>
                    <a:p>
                      <a:r>
                        <a:rPr lang="en-US" sz="1200" b="1" dirty="0">
                          <a:latin typeface="Janda Quick Note" panose="02000505000000020003" pitchFamily="2" charset="0"/>
                        </a:rPr>
                        <a:t>Bible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70840">
                <a:tc>
                  <a:txBody>
                    <a:bodyPr/>
                    <a:lstStyle/>
                    <a:p>
                      <a:r>
                        <a:rPr lang="en-US" sz="1200" b="1" dirty="0">
                          <a:latin typeface="Janda Quick Note" panose="02000505000000020003" pitchFamily="2" charset="0"/>
                        </a:rPr>
                        <a:t>Morning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065531"/>
                  </a:ext>
                </a:extLst>
              </a:tr>
              <a:tr h="370840">
                <a:tc>
                  <a:txBody>
                    <a:bodyPr/>
                    <a:lstStyle/>
                    <a:p>
                      <a:r>
                        <a:rPr lang="en-US" sz="1200" b="1" dirty="0">
                          <a:latin typeface="Janda Quick Note" panose="02000505000000020003" pitchFamily="2" charset="0"/>
                        </a:rPr>
                        <a:t>Reading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70840">
                <a:tc>
                  <a:txBody>
                    <a:bodyPr/>
                    <a:lstStyle/>
                    <a:p>
                      <a:r>
                        <a:rPr lang="en-US" sz="1200" b="1" dirty="0">
                          <a:latin typeface="Janda Quick Note" panose="02000505000000020003" pitchFamily="2" charset="0"/>
                        </a:rPr>
                        <a:t>Piano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99551"/>
                  </a:ext>
                </a:extLst>
              </a:tr>
              <a:tr h="370840">
                <a:tc>
                  <a:txBody>
                    <a:bodyPr/>
                    <a:lstStyle/>
                    <a:p>
                      <a:r>
                        <a:rPr lang="en-US" sz="1200" b="1" dirty="0">
                          <a:latin typeface="Janda Quick Note" panose="02000505000000020003" pitchFamily="2" charset="0"/>
                        </a:rPr>
                        <a:t>Audiobook (1 chapter)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801184"/>
                  </a:ext>
                </a:extLst>
              </a:tr>
            </a:tbl>
          </a:graphicData>
        </a:graphic>
      </p:graphicFrame>
      <p:graphicFrame>
        <p:nvGraphicFramePr>
          <p:cNvPr id="26" name="Table 25">
            <a:extLst>
              <a:ext uri="{FF2B5EF4-FFF2-40B4-BE49-F238E27FC236}">
                <a16:creationId xmlns:a16="http://schemas.microsoft.com/office/drawing/2014/main" id="{A8FD2560-989A-ACF2-5C8F-97204C3C641A}"/>
              </a:ext>
            </a:extLst>
          </p:cNvPr>
          <p:cNvGraphicFramePr>
            <a:graphicFrameLocks noGrp="1"/>
          </p:cNvGraphicFramePr>
          <p:nvPr>
            <p:extLst>
              <p:ext uri="{D42A27DB-BD31-4B8C-83A1-F6EECF244321}">
                <p14:modId xmlns:p14="http://schemas.microsoft.com/office/powerpoint/2010/main" val="2854854401"/>
              </p:ext>
            </p:extLst>
          </p:nvPr>
        </p:nvGraphicFramePr>
        <p:xfrm>
          <a:off x="361940" y="6036338"/>
          <a:ext cx="7315201" cy="14409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ONLINE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Spanish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r>
                        <a:rPr lang="en-US" sz="1200" b="1" dirty="0">
                          <a:latin typeface="Janda Quick Note" panose="02000505000000020003" pitchFamily="2" charset="0"/>
                        </a:rPr>
                        <a:t>Geography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r h="360247">
                <a:tc>
                  <a:txBody>
                    <a:bodyPr/>
                    <a:lstStyle/>
                    <a:p>
                      <a:r>
                        <a:rPr lang="en-US" sz="1200" b="1" dirty="0">
                          <a:latin typeface="Janda Quick Note" panose="02000505000000020003" pitchFamily="2" charset="0"/>
                        </a:rPr>
                        <a:t>Multiplication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086731"/>
                  </a:ext>
                </a:extLst>
              </a:tr>
            </a:tbl>
          </a:graphicData>
        </a:graphic>
      </p:graphicFrame>
      <p:graphicFrame>
        <p:nvGraphicFramePr>
          <p:cNvPr id="27" name="Table 26">
            <a:extLst>
              <a:ext uri="{FF2B5EF4-FFF2-40B4-BE49-F238E27FC236}">
                <a16:creationId xmlns:a16="http://schemas.microsoft.com/office/drawing/2014/main" id="{1C714C61-5E7D-53ED-2A8D-702AA9C01276}"/>
              </a:ext>
            </a:extLst>
          </p:cNvPr>
          <p:cNvGraphicFramePr>
            <a:graphicFrameLocks noGrp="1"/>
          </p:cNvGraphicFramePr>
          <p:nvPr>
            <p:extLst>
              <p:ext uri="{D42A27DB-BD31-4B8C-83A1-F6EECF244321}">
                <p14:modId xmlns:p14="http://schemas.microsoft.com/office/powerpoint/2010/main" val="4084157425"/>
              </p:ext>
            </p:extLst>
          </p:nvPr>
        </p:nvGraphicFramePr>
        <p:xfrm>
          <a:off x="361940" y="7987059"/>
          <a:ext cx="7315201" cy="10807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0616">
                  <a:extLst>
                    <a:ext uri="{9D8B030D-6E8A-4147-A177-3AD203B41FA5}">
                      <a16:colId xmlns:a16="http://schemas.microsoft.com/office/drawing/2014/main" val="639301622"/>
                    </a:ext>
                  </a:extLst>
                </a:gridCol>
                <a:gridCol w="1138917">
                  <a:extLst>
                    <a:ext uri="{9D8B030D-6E8A-4147-A177-3AD203B41FA5}">
                      <a16:colId xmlns:a16="http://schemas.microsoft.com/office/drawing/2014/main" val="3261380362"/>
                    </a:ext>
                  </a:extLst>
                </a:gridCol>
                <a:gridCol w="1138917">
                  <a:extLst>
                    <a:ext uri="{9D8B030D-6E8A-4147-A177-3AD203B41FA5}">
                      <a16:colId xmlns:a16="http://schemas.microsoft.com/office/drawing/2014/main" val="293247939"/>
                    </a:ext>
                  </a:extLst>
                </a:gridCol>
                <a:gridCol w="1138917">
                  <a:extLst>
                    <a:ext uri="{9D8B030D-6E8A-4147-A177-3AD203B41FA5}">
                      <a16:colId xmlns:a16="http://schemas.microsoft.com/office/drawing/2014/main" val="3323594883"/>
                    </a:ext>
                  </a:extLst>
                </a:gridCol>
                <a:gridCol w="1138917">
                  <a:extLst>
                    <a:ext uri="{9D8B030D-6E8A-4147-A177-3AD203B41FA5}">
                      <a16:colId xmlns:a16="http://schemas.microsoft.com/office/drawing/2014/main" val="3728571666"/>
                    </a:ext>
                  </a:extLst>
                </a:gridCol>
                <a:gridCol w="1138917">
                  <a:extLst>
                    <a:ext uri="{9D8B030D-6E8A-4147-A177-3AD203B41FA5}">
                      <a16:colId xmlns:a16="http://schemas.microsoft.com/office/drawing/2014/main" val="3373407479"/>
                    </a:ext>
                  </a:extLst>
                </a:gridCol>
              </a:tblGrid>
              <a:tr h="360247">
                <a:tc>
                  <a:txBody>
                    <a:bodyPr/>
                    <a:lstStyle/>
                    <a:p>
                      <a:pPr algn="ctr"/>
                      <a:r>
                        <a:rPr lang="en-US" sz="1200" dirty="0">
                          <a:solidFill>
                            <a:schemeClr val="tx1"/>
                          </a:solidFill>
                          <a:latin typeface="Janda Quick Note" panose="02000505000000020003" pitchFamily="2" charset="0"/>
                        </a:rPr>
                        <a:t>CHORES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tc>
                  <a:txBody>
                    <a:bodyPr/>
                    <a:lstStyle/>
                    <a:p>
                      <a:pPr algn="ctr"/>
                      <a:r>
                        <a:rPr lang="en-US" sz="1200" dirty="0">
                          <a:solidFill>
                            <a:schemeClr val="tx1"/>
                          </a:solidFill>
                          <a:latin typeface="Janda Quick Note" panose="02000505000000020003"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375B"/>
                    </a:solidFill>
                  </a:tcPr>
                </a:tc>
                <a:extLst>
                  <a:ext uri="{0D108BD9-81ED-4DB2-BD59-A6C34878D82A}">
                    <a16:rowId xmlns:a16="http://schemas.microsoft.com/office/drawing/2014/main" val="409976636"/>
                  </a:ext>
                </a:extLst>
              </a:tr>
              <a:tr h="360247">
                <a:tc>
                  <a:txBody>
                    <a:bodyPr/>
                    <a:lstStyle/>
                    <a:p>
                      <a:r>
                        <a:rPr lang="en-US" sz="1200" b="1" dirty="0">
                          <a:latin typeface="Janda Quick Note" panose="02000505000000020003" pitchFamily="2" charset="0"/>
                        </a:rPr>
                        <a:t>Clean bedroom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9456"/>
                  </a:ext>
                </a:extLst>
              </a:tr>
              <a:tr h="360247">
                <a:tc>
                  <a:txBody>
                    <a:bodyPr/>
                    <a:lstStyle/>
                    <a:p>
                      <a:endParaRPr lang="en-US" sz="1200" b="1"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Janda Quick Note" panose="0200050500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920136"/>
                  </a:ext>
                </a:extLst>
              </a:tr>
            </a:tbl>
          </a:graphicData>
        </a:graphic>
      </p:graphicFrame>
    </p:spTree>
    <p:extLst>
      <p:ext uri="{BB962C8B-B14F-4D97-AF65-F5344CB8AC3E}">
        <p14:creationId xmlns:p14="http://schemas.microsoft.com/office/powerpoint/2010/main" val="183146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80649</TotalTime>
  <Words>427</Words>
  <Application>Microsoft Office PowerPoint</Application>
  <PresentationFormat>Custom</PresentationFormat>
  <Paragraphs>188</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Janda Quick Note</vt:lpstr>
      <vt:lpstr>Janda Stylish Script</vt:lpstr>
      <vt:lpstr>KG Be Still And Know</vt:lpstr>
      <vt:lpstr>KG Neatly Printed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kyle whitmire</dc:creator>
  <cp:lastModifiedBy>Melanie Whitmire</cp:lastModifiedBy>
  <cp:revision>252</cp:revision>
  <cp:lastPrinted>2023-04-25T15:03:19Z</cp:lastPrinted>
  <dcterms:created xsi:type="dcterms:W3CDTF">2015-01-30T05:52:54Z</dcterms:created>
  <dcterms:modified xsi:type="dcterms:W3CDTF">2023-04-30T15:21:16Z</dcterms:modified>
</cp:coreProperties>
</file>